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sldIdLst>
    <p:sldId id="256" r:id="rId2"/>
    <p:sldId id="266" r:id="rId3"/>
    <p:sldId id="259" r:id="rId4"/>
    <p:sldId id="260" r:id="rId5"/>
    <p:sldId id="261" r:id="rId6"/>
    <p:sldId id="269" r:id="rId7"/>
    <p:sldId id="262" r:id="rId8"/>
    <p:sldId id="275" r:id="rId9"/>
    <p:sldId id="263" r:id="rId10"/>
    <p:sldId id="27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4DAA"/>
    <a:srgbClr val="F490C5"/>
    <a:srgbClr val="CB5569"/>
    <a:srgbClr val="FF7951"/>
    <a:srgbClr val="AAF45F"/>
    <a:srgbClr val="3C6CC0"/>
    <a:srgbClr val="6CAFF4"/>
    <a:srgbClr val="4C6FF4"/>
    <a:srgbClr val="F46E8A"/>
    <a:srgbClr val="7583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74"/>
    <p:restoredTop sz="95788"/>
  </p:normalViewPr>
  <p:slideViewPr>
    <p:cSldViewPr snapToGrid="0" snapToObjects="1">
      <p:cViewPr varScale="1">
        <p:scale>
          <a:sx n="72" d="100"/>
          <a:sy n="72" d="100"/>
        </p:scale>
        <p:origin x="762" y="78"/>
      </p:cViewPr>
      <p:guideLst/>
    </p:cSldViewPr>
  </p:slideViewPr>
  <p:notesTextViewPr>
    <p:cViewPr>
      <p:scale>
        <a:sx n="1" d="1"/>
        <a:sy n="1" d="1"/>
      </p:scale>
      <p:origin x="0" y="0"/>
    </p:cViewPr>
  </p:notesTextViewPr>
  <p:sorterViewPr>
    <p:cViewPr>
      <p:scale>
        <a:sx n="20" d="100"/>
        <a:sy n="2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jpg>
</file>

<file path=ppt/media/image12.png>
</file>

<file path=ppt/media/image2.gif>
</file>

<file path=ppt/media/image3.jpg>
</file>

<file path=ppt/media/image4.jpg>
</file>

<file path=ppt/media/image5.jpeg>
</file>

<file path=ppt/media/image6.jp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03569-C68C-3D44-830E-AB34EA2F441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2FA2351-DC8C-CF44-BFDD-3045E424EA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4344B00-EC16-5347-AAED-77B446F73B7D}"/>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5" name="Footer Placeholder 4">
            <a:extLst>
              <a:ext uri="{FF2B5EF4-FFF2-40B4-BE49-F238E27FC236}">
                <a16:creationId xmlns:a16="http://schemas.microsoft.com/office/drawing/2014/main" id="{B9B1576E-AFCC-8C45-A505-67B0656F75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042830-8328-394D-9104-E0742C2A5C9F}"/>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2439620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F50DD-B1CD-9248-A2AD-EDBF4A3EABC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8B251C2-5166-CA4D-98FF-70D7BFB390F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0933363-6C1A-A249-B102-74B829CD558C}"/>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5" name="Footer Placeholder 4">
            <a:extLst>
              <a:ext uri="{FF2B5EF4-FFF2-40B4-BE49-F238E27FC236}">
                <a16:creationId xmlns:a16="http://schemas.microsoft.com/office/drawing/2014/main" id="{5692A493-ECE5-3842-B577-E1B7DBFCE4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F55147-C9B3-C345-A40B-62574CFA4846}"/>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847637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CEB23C-EB55-3845-89DF-E0988A0E518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9F9667F-0918-234F-B82C-1BB2333315B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2E535F3-846A-2446-BF3F-D95D281D1ABB}"/>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5" name="Footer Placeholder 4">
            <a:extLst>
              <a:ext uri="{FF2B5EF4-FFF2-40B4-BE49-F238E27FC236}">
                <a16:creationId xmlns:a16="http://schemas.microsoft.com/office/drawing/2014/main" id="{E88BEC37-1E82-F24B-86F8-4D206BF06E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A32B94-3E60-664C-8716-9F2CC43B0E87}"/>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1730202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EE0E6-378E-FC4D-9F0F-490CD1BA03B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5C06CBB-9170-3F4B-8782-3AC8251FA07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81FC2DC-ADC8-B546-B5CD-0DED38683188}"/>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5" name="Footer Placeholder 4">
            <a:extLst>
              <a:ext uri="{FF2B5EF4-FFF2-40B4-BE49-F238E27FC236}">
                <a16:creationId xmlns:a16="http://schemas.microsoft.com/office/drawing/2014/main" id="{0E862A84-7BB1-3E47-8449-D08C2BCD93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52FC7-C08E-784C-9F4B-FEE04A650B57}"/>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3439874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83FA6-A769-6546-BDB2-E481EABC820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FD12999-0F0C-F948-97B5-508D45C919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65BA9CB-9C97-BA4D-B071-BDFC6B2E54D0}"/>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5" name="Footer Placeholder 4">
            <a:extLst>
              <a:ext uri="{FF2B5EF4-FFF2-40B4-BE49-F238E27FC236}">
                <a16:creationId xmlns:a16="http://schemas.microsoft.com/office/drawing/2014/main" id="{3402B32F-99FE-AD4F-9CF4-12B83E13A4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FF4564-92CC-3E44-8996-CEE14649ED84}"/>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1768706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35633-9DCC-4740-8B2E-053DC6DF124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C265382-3D08-934B-8C26-EB82DC432A3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D23FAC4-A480-2F49-93E2-2DC6DACEB07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DAB6802-0F6A-1749-A620-92798704C50F}"/>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6" name="Footer Placeholder 5">
            <a:extLst>
              <a:ext uri="{FF2B5EF4-FFF2-40B4-BE49-F238E27FC236}">
                <a16:creationId xmlns:a16="http://schemas.microsoft.com/office/drawing/2014/main" id="{F6924495-EFAA-7C4F-B1AB-B8E22EE25E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6800BB-F7AB-564E-9C4C-BD964FF1C9EC}"/>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22672256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E49A9-2DAF-4147-8045-FCEC3755946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87A9272-8C9F-DA41-B37A-B473F8EA6C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2B9140E-F193-C04E-B35B-30BF86602C5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B4412BF7-54FF-6841-A59C-08D1FEB5FA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1B77D40-8458-9248-A206-5A705A79CD6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CA9463C-8FE8-2245-AE61-9FAF4D28D1C1}"/>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8" name="Footer Placeholder 7">
            <a:extLst>
              <a:ext uri="{FF2B5EF4-FFF2-40B4-BE49-F238E27FC236}">
                <a16:creationId xmlns:a16="http://schemas.microsoft.com/office/drawing/2014/main" id="{F2238A2B-1FAA-F24B-A38B-90B8BA79BB6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4EE3B56-2B24-484F-B0C9-6CC803D4FBA9}"/>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939935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75905-6D41-7F41-B101-8924E2821CE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36786544-5A30-004C-8922-6EC2E71C1CB8}"/>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4" name="Footer Placeholder 3">
            <a:extLst>
              <a:ext uri="{FF2B5EF4-FFF2-40B4-BE49-F238E27FC236}">
                <a16:creationId xmlns:a16="http://schemas.microsoft.com/office/drawing/2014/main" id="{5D5901FD-7D56-AC4F-9993-26756EEEE1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7B9127-5E65-9049-B70F-21087DBF2F4F}"/>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738818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072F0A-9C3E-C041-9C22-640E5540E912}"/>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3" name="Footer Placeholder 2">
            <a:extLst>
              <a:ext uri="{FF2B5EF4-FFF2-40B4-BE49-F238E27FC236}">
                <a16:creationId xmlns:a16="http://schemas.microsoft.com/office/drawing/2014/main" id="{42C972A0-89BD-2A48-83CB-E444105846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D46A25-B39B-2E4B-8D92-635754793EDC}"/>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1697747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9B92A-134D-E84C-9C0C-4B466C53684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719CF42-39B7-B349-8EB7-F4C3135576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8F30AE4-1CFD-DC42-A4A6-1742A61ACF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C7B28FA-4738-EA40-A925-84FFD2E62A8B}"/>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6" name="Footer Placeholder 5">
            <a:extLst>
              <a:ext uri="{FF2B5EF4-FFF2-40B4-BE49-F238E27FC236}">
                <a16:creationId xmlns:a16="http://schemas.microsoft.com/office/drawing/2014/main" id="{8BE3C084-BD4F-7143-BD37-7B12D373FD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61B51F-4D4F-2843-9F0B-CA7149673F7D}"/>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3165922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13CB3-C934-1A40-871F-13DC1D41BFB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BB347A63-681F-3F40-B618-78DA1F0AC4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70D7D19-C7A4-5542-96C4-4888AC4CFF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4F94E28-4F82-2747-A191-E194E39602E4}"/>
              </a:ext>
            </a:extLst>
          </p:cNvPr>
          <p:cNvSpPr>
            <a:spLocks noGrp="1"/>
          </p:cNvSpPr>
          <p:nvPr>
            <p:ph type="dt" sz="half" idx="10"/>
          </p:nvPr>
        </p:nvSpPr>
        <p:spPr/>
        <p:txBody>
          <a:bodyPr/>
          <a:lstStyle/>
          <a:p>
            <a:fld id="{3CE2BA31-F29C-5A49-AB72-6DE45B392BEA}" type="datetimeFigureOut">
              <a:rPr lang="en-US" smtClean="0"/>
              <a:t>5/22/2021</a:t>
            </a:fld>
            <a:endParaRPr lang="en-US"/>
          </a:p>
        </p:txBody>
      </p:sp>
      <p:sp>
        <p:nvSpPr>
          <p:cNvPr id="6" name="Footer Placeholder 5">
            <a:extLst>
              <a:ext uri="{FF2B5EF4-FFF2-40B4-BE49-F238E27FC236}">
                <a16:creationId xmlns:a16="http://schemas.microsoft.com/office/drawing/2014/main" id="{AC0293DC-087F-9445-B57C-D5AAC2939F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AABF3-0FB8-7449-BBD8-7315857133C9}"/>
              </a:ext>
            </a:extLst>
          </p:cNvPr>
          <p:cNvSpPr>
            <a:spLocks noGrp="1"/>
          </p:cNvSpPr>
          <p:nvPr>
            <p:ph type="sldNum" sz="quarter" idx="12"/>
          </p:nvPr>
        </p:nvSpPr>
        <p:spPr/>
        <p:txBody>
          <a:bodyPr/>
          <a:lstStyle/>
          <a:p>
            <a:fld id="{19CA97B9-87D8-3740-A2FC-F6099402F194}" type="slidenum">
              <a:rPr lang="en-US" smtClean="0"/>
              <a:t>‹#›</a:t>
            </a:fld>
            <a:endParaRPr lang="en-US"/>
          </a:p>
        </p:txBody>
      </p:sp>
    </p:spTree>
    <p:extLst>
      <p:ext uri="{BB962C8B-B14F-4D97-AF65-F5344CB8AC3E}">
        <p14:creationId xmlns:p14="http://schemas.microsoft.com/office/powerpoint/2010/main" val="3012823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A93B70-0EAD-6943-8CDC-5031CF5A4E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0D7FE8E-7043-EE41-8D8F-239182CB45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AD64F79-EDE8-8A43-96A2-134D51DA0B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E2BA31-F29C-5A49-AB72-6DE45B392BEA}" type="datetimeFigureOut">
              <a:rPr lang="en-US" smtClean="0"/>
              <a:t>5/22/2021</a:t>
            </a:fld>
            <a:endParaRPr lang="en-US"/>
          </a:p>
        </p:txBody>
      </p:sp>
      <p:sp>
        <p:nvSpPr>
          <p:cNvPr id="5" name="Footer Placeholder 4">
            <a:extLst>
              <a:ext uri="{FF2B5EF4-FFF2-40B4-BE49-F238E27FC236}">
                <a16:creationId xmlns:a16="http://schemas.microsoft.com/office/drawing/2014/main" id="{19E3286E-8D8B-624B-A4C3-03554DA21E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50EAF9-E864-C543-ADA5-9A8E9866EE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CA97B9-87D8-3740-A2FC-F6099402F194}" type="slidenum">
              <a:rPr lang="en-US" smtClean="0"/>
              <a:t>‹#›</a:t>
            </a:fld>
            <a:endParaRPr lang="en-US"/>
          </a:p>
        </p:txBody>
      </p:sp>
    </p:spTree>
    <p:extLst>
      <p:ext uri="{BB962C8B-B14F-4D97-AF65-F5344CB8AC3E}">
        <p14:creationId xmlns:p14="http://schemas.microsoft.com/office/powerpoint/2010/main" val="233171250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freeprojectz.com/dbms-sql-database-project/airlines-ticket-booking-system-dbms-project" TargetMode="External"/><Relationship Id="rId7" Type="http://schemas.openxmlformats.org/officeDocument/2006/relationships/hyperlink" Target="https://www.youtube.com/channel/UCxG8X3oiBsqTKFhrk53AfXw" TargetMode="External"/><Relationship Id="rId2" Type="http://schemas.openxmlformats.org/officeDocument/2006/relationships/image" Target="../media/image11.jpg"/><Relationship Id="rId1" Type="http://schemas.openxmlformats.org/officeDocument/2006/relationships/slideLayout" Target="../slideLayouts/slideLayout1.xml"/><Relationship Id="rId6" Type="http://schemas.openxmlformats.org/officeDocument/2006/relationships/hyperlink" Target="https://www.youtube.com/channel/UCFB0dxMudkws1q8w5NJEAmw" TargetMode="External"/><Relationship Id="rId5" Type="http://schemas.openxmlformats.org/officeDocument/2006/relationships/hyperlink" Target="https://www.youtube.com/watch?v=d56sf29tSzw" TargetMode="External"/><Relationship Id="rId4" Type="http://schemas.openxmlformats.org/officeDocument/2006/relationships/hyperlink" Target="https://www.youtube.com/watch?v=ftPoGO5AvyM&amp;t=427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6000"/>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D828D-C8E8-BF43-930B-B9F3FF7DC7DC}"/>
              </a:ext>
            </a:extLst>
          </p:cNvPr>
          <p:cNvSpPr>
            <a:spLocks noGrp="1"/>
          </p:cNvSpPr>
          <p:nvPr>
            <p:ph type="ctrTitle"/>
          </p:nvPr>
        </p:nvSpPr>
        <p:spPr>
          <a:xfrm>
            <a:off x="1918741" y="0"/>
            <a:ext cx="8354518" cy="1141517"/>
          </a:xfrm>
        </p:spPr>
        <p:txBody>
          <a:bodyPr>
            <a:scene3d>
              <a:camera prst="orthographicFront"/>
              <a:lightRig rig="soft" dir="t">
                <a:rot lat="0" lon="0" rev="15600000"/>
              </a:lightRig>
            </a:scene3d>
            <a:sp3d extrusionH="57150" prstMaterial="softEdge">
              <a:bevelT w="25400" h="38100"/>
            </a:sp3d>
          </a:bodyPr>
          <a:lstStyle/>
          <a:p>
            <a:r>
              <a:rPr lang="en-US" b="1" dirty="0">
                <a:ln/>
                <a:gradFill flip="none" rotWithShape="1">
                  <a:gsLst>
                    <a:gs pos="0">
                      <a:srgbClr val="D046D7">
                        <a:shade val="30000"/>
                        <a:satMod val="115000"/>
                      </a:srgbClr>
                    </a:gs>
                    <a:gs pos="50000">
                      <a:srgbClr val="D046D7">
                        <a:shade val="67500"/>
                        <a:satMod val="115000"/>
                      </a:srgbClr>
                    </a:gs>
                    <a:gs pos="100000">
                      <a:srgbClr val="D046D7">
                        <a:shade val="100000"/>
                        <a:satMod val="115000"/>
                      </a:srgbClr>
                    </a:gs>
                  </a:gsLst>
                  <a:path path="circle">
                    <a:fillToRect l="50000" t="50000" r="50000" b="50000"/>
                  </a:path>
                  <a:tileRect/>
                </a:gradFill>
                <a:effectLst>
                  <a:outerShdw blurRad="50800" dist="38100" dir="10800000" algn="r" rotWithShape="0">
                    <a:prstClr val="black">
                      <a:alpha val="40000"/>
                    </a:prstClr>
                  </a:outerShdw>
                </a:effectLst>
                <a:latin typeface="Arial Rounded MT Bold" panose="020F0704030504030204" pitchFamily="34" charset="77"/>
                <a:cs typeface="Baloo" panose="03080902040302020200" pitchFamily="66" charset="77"/>
              </a:rPr>
              <a:t>CSE2004 DBMS</a:t>
            </a:r>
          </a:p>
        </p:txBody>
      </p:sp>
      <p:sp>
        <p:nvSpPr>
          <p:cNvPr id="3" name="Subtitle 2">
            <a:extLst>
              <a:ext uri="{FF2B5EF4-FFF2-40B4-BE49-F238E27FC236}">
                <a16:creationId xmlns:a16="http://schemas.microsoft.com/office/drawing/2014/main" id="{66C822F6-280D-5644-9D16-963D15E76F74}"/>
              </a:ext>
            </a:extLst>
          </p:cNvPr>
          <p:cNvSpPr>
            <a:spLocks noGrp="1"/>
          </p:cNvSpPr>
          <p:nvPr>
            <p:ph type="subTitle" idx="1"/>
          </p:nvPr>
        </p:nvSpPr>
        <p:spPr>
          <a:xfrm>
            <a:off x="1389088" y="1608345"/>
            <a:ext cx="9238938" cy="4547128"/>
          </a:xfrm>
          <a:ln>
            <a:noFill/>
          </a:ln>
        </p:spPr>
        <p:txBody>
          <a:bodyPr>
            <a:noAutofit/>
            <a:scene3d>
              <a:camera prst="orthographicFront"/>
              <a:lightRig rig="soft" dir="t">
                <a:rot lat="0" lon="0" rev="15600000"/>
              </a:lightRig>
            </a:scene3d>
            <a:sp3d extrusionH="57150" prstMaterial="softEdge">
              <a:bevelT w="25400" h="38100"/>
            </a:sp3d>
          </a:bodyPr>
          <a:lstStyle/>
          <a:p>
            <a:r>
              <a:rPr lang="en-US" sz="3600" b="1" dirty="0">
                <a:ln w="19050">
                  <a:noFill/>
                </a:ln>
                <a:solidFill>
                  <a:srgbClr val="CB5569"/>
                </a:solidFill>
                <a:effectLst>
                  <a:glow rad="114300">
                    <a:schemeClr val="accent2">
                      <a:satMod val="175000"/>
                      <a:alpha val="32000"/>
                    </a:schemeClr>
                  </a:glow>
                  <a:outerShdw blurRad="38100" dist="25400" dir="5400000" algn="ctr" rotWithShape="0">
                    <a:srgbClr val="6E747A">
                      <a:alpha val="43000"/>
                    </a:srgbClr>
                  </a:outerShdw>
                </a:effectLst>
              </a:rPr>
              <a:t>Flight Ticket Reservation System</a:t>
            </a:r>
          </a:p>
          <a:p>
            <a:r>
              <a:rPr lang="en-US" sz="3600" b="1" dirty="0">
                <a:ln w="19050">
                  <a:noFill/>
                </a:ln>
                <a:solidFill>
                  <a:srgbClr val="CB5569"/>
                </a:solidFill>
                <a:effectLst>
                  <a:glow rad="114300">
                    <a:schemeClr val="accent2">
                      <a:satMod val="175000"/>
                      <a:alpha val="32000"/>
                    </a:schemeClr>
                  </a:glow>
                  <a:outerShdw blurRad="38100" dist="25400" dir="5400000" algn="ctr" rotWithShape="0">
                    <a:srgbClr val="6E747A">
                      <a:alpha val="43000"/>
                    </a:srgbClr>
                  </a:outerShdw>
                </a:effectLst>
              </a:rPr>
              <a:t>(Review-1)</a:t>
            </a:r>
          </a:p>
          <a:p>
            <a:r>
              <a:rPr lang="en-US" sz="3400" b="1" dirty="0">
                <a:ln w="0"/>
                <a:solidFill>
                  <a:srgbClr val="F46E8A"/>
                </a:solidFill>
                <a:effectLst>
                  <a:outerShdw blurRad="38100" dist="25400" dir="5400000" algn="ctr" rotWithShape="0">
                    <a:srgbClr val="6E747A">
                      <a:alpha val="43000"/>
                    </a:srgbClr>
                  </a:outerShdw>
                </a:effectLst>
              </a:rPr>
              <a:t>Team Members</a:t>
            </a:r>
          </a:p>
          <a:p>
            <a:r>
              <a:rPr lang="en-US" sz="3400" b="1" dirty="0">
                <a:ln w="0"/>
                <a:solidFill>
                  <a:srgbClr val="3C6CC0"/>
                </a:solidFill>
                <a:effectLst>
                  <a:outerShdw blurRad="38100" dist="19050" dir="2700000" algn="tl" rotWithShape="0">
                    <a:schemeClr val="dk1">
                      <a:alpha val="40000"/>
                    </a:schemeClr>
                  </a:outerShdw>
                </a:effectLst>
              </a:rPr>
              <a:t>Adarsh Kumar Dubey – 20BCE1422</a:t>
            </a:r>
          </a:p>
          <a:p>
            <a:r>
              <a:rPr lang="en-US" sz="3400" b="1" dirty="0" err="1">
                <a:ln w="0"/>
                <a:solidFill>
                  <a:srgbClr val="3C6CC0"/>
                </a:solidFill>
                <a:effectLst>
                  <a:outerShdw blurRad="38100" dist="19050" dir="2700000" algn="tl" rotWithShape="0">
                    <a:schemeClr val="dk1">
                      <a:alpha val="40000"/>
                    </a:schemeClr>
                  </a:outerShdw>
                </a:effectLst>
              </a:rPr>
              <a:t>Saptajit</a:t>
            </a:r>
            <a:r>
              <a:rPr lang="en-US" sz="3400" b="1" dirty="0">
                <a:ln w="0"/>
                <a:solidFill>
                  <a:srgbClr val="3C6CC0"/>
                </a:solidFill>
                <a:effectLst>
                  <a:outerShdw blurRad="38100" dist="19050" dir="2700000" algn="tl" rotWithShape="0">
                    <a:schemeClr val="dk1">
                      <a:alpha val="40000"/>
                    </a:schemeClr>
                  </a:outerShdw>
                </a:effectLst>
              </a:rPr>
              <a:t> Banerjee – 20BCE1513</a:t>
            </a:r>
            <a:r>
              <a:rPr lang="en-IN" sz="3400" b="1" dirty="0">
                <a:ln w="0"/>
                <a:solidFill>
                  <a:srgbClr val="3C6CC0"/>
                </a:solidFill>
                <a:effectLst>
                  <a:outerShdw blurRad="38100" dist="19050" dir="2700000" algn="tl" rotWithShape="0">
                    <a:schemeClr val="dk1">
                      <a:alpha val="40000"/>
                    </a:schemeClr>
                  </a:outerShdw>
                </a:effectLst>
              </a:rPr>
              <a:t> </a:t>
            </a:r>
          </a:p>
          <a:p>
            <a:r>
              <a:rPr lang="en-US" sz="3400" b="1" dirty="0">
                <a:ln w="0"/>
                <a:solidFill>
                  <a:srgbClr val="3C6CC0"/>
                </a:solidFill>
                <a:effectLst>
                  <a:outerShdw blurRad="38100" dist="19050" dir="2700000" algn="tl" rotWithShape="0">
                    <a:schemeClr val="dk1">
                      <a:alpha val="40000"/>
                    </a:schemeClr>
                  </a:outerShdw>
                </a:effectLst>
              </a:rPr>
              <a:t>Ujjwal </a:t>
            </a:r>
            <a:r>
              <a:rPr lang="en-US" sz="3400" b="1" dirty="0" err="1">
                <a:ln w="0"/>
                <a:solidFill>
                  <a:srgbClr val="3C6CC0"/>
                </a:solidFill>
                <a:effectLst>
                  <a:outerShdw blurRad="38100" dist="19050" dir="2700000" algn="tl" rotWithShape="0">
                    <a:schemeClr val="dk1">
                      <a:alpha val="40000"/>
                    </a:schemeClr>
                  </a:outerShdw>
                </a:effectLst>
              </a:rPr>
              <a:t>Kanti</a:t>
            </a:r>
            <a:r>
              <a:rPr lang="en-US" sz="3400" b="1" dirty="0">
                <a:ln w="0"/>
                <a:solidFill>
                  <a:srgbClr val="3C6CC0"/>
                </a:solidFill>
                <a:effectLst>
                  <a:outerShdw blurRad="38100" dist="19050" dir="2700000" algn="tl" rotWithShape="0">
                    <a:schemeClr val="dk1">
                      <a:alpha val="40000"/>
                    </a:schemeClr>
                  </a:outerShdw>
                </a:effectLst>
              </a:rPr>
              <a:t> </a:t>
            </a:r>
            <a:r>
              <a:rPr lang="en-US" sz="3400" b="1" dirty="0" err="1">
                <a:ln w="0"/>
                <a:solidFill>
                  <a:srgbClr val="3C6CC0"/>
                </a:solidFill>
                <a:effectLst>
                  <a:outerShdw blurRad="38100" dist="19050" dir="2700000" algn="tl" rotWithShape="0">
                    <a:schemeClr val="dk1">
                      <a:alpha val="40000"/>
                    </a:schemeClr>
                  </a:outerShdw>
                </a:effectLst>
              </a:rPr>
              <a:t>Pramanick</a:t>
            </a:r>
            <a:r>
              <a:rPr lang="en-US" sz="3400" b="1" dirty="0">
                <a:ln w="0"/>
                <a:solidFill>
                  <a:srgbClr val="3C6CC0"/>
                </a:solidFill>
                <a:effectLst>
                  <a:outerShdw blurRad="38100" dist="19050" dir="2700000" algn="tl" rotWithShape="0">
                    <a:schemeClr val="dk1">
                      <a:alpha val="40000"/>
                    </a:schemeClr>
                  </a:outerShdw>
                </a:effectLst>
              </a:rPr>
              <a:t> – 20BCE1714</a:t>
            </a:r>
            <a:endParaRPr lang="en-IN" sz="3400" b="1" dirty="0">
              <a:ln w="0"/>
              <a:solidFill>
                <a:srgbClr val="3C6CC0"/>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8675412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7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F7509-3D37-B143-B1B0-42E592500E4E}"/>
              </a:ext>
            </a:extLst>
          </p:cNvPr>
          <p:cNvSpPr>
            <a:spLocks noGrp="1"/>
          </p:cNvSpPr>
          <p:nvPr>
            <p:ph type="title"/>
          </p:nvPr>
        </p:nvSpPr>
        <p:spPr>
          <a:xfrm>
            <a:off x="3942907" y="2449106"/>
            <a:ext cx="4371753" cy="1325563"/>
          </a:xfrm>
        </p:spPr>
        <p:txBody>
          <a:bodyPr>
            <a:normAutofit/>
          </a:bodyPr>
          <a:lstStyle/>
          <a:p>
            <a:r>
              <a:rPr lang="en-US" sz="4800" b="1" spc="50" dirty="0">
                <a:ln w="0"/>
                <a:solidFill>
                  <a:srgbClr val="FF7951"/>
                </a:solidFill>
                <a:effectLst>
                  <a:glow rad="139700">
                    <a:schemeClr val="accent5">
                      <a:satMod val="175000"/>
                      <a:alpha val="40000"/>
                    </a:schemeClr>
                  </a:glow>
                  <a:innerShdw blurRad="63500" dist="50800" dir="13500000">
                    <a:srgbClr val="000000">
                      <a:alpha val="50000"/>
                    </a:srgbClr>
                  </a:innerShdw>
                </a:effectLst>
                <a:latin typeface="Cooper Black" panose="0208090404030B020404" pitchFamily="18" charset="77"/>
              </a:rPr>
              <a:t>THANK YOU</a:t>
            </a:r>
          </a:p>
        </p:txBody>
      </p:sp>
    </p:spTree>
    <p:extLst>
      <p:ext uri="{BB962C8B-B14F-4D97-AF65-F5344CB8AC3E}">
        <p14:creationId xmlns:p14="http://schemas.microsoft.com/office/powerpoint/2010/main" val="1650038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65CDE-E150-3848-BA09-C397A09BE17F}"/>
              </a:ext>
            </a:extLst>
          </p:cNvPr>
          <p:cNvSpPr>
            <a:spLocks noGrp="1"/>
          </p:cNvSpPr>
          <p:nvPr>
            <p:ph type="ctrTitle"/>
          </p:nvPr>
        </p:nvSpPr>
        <p:spPr>
          <a:xfrm>
            <a:off x="1658911" y="0"/>
            <a:ext cx="8459449" cy="1051576"/>
          </a:xfrm>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ooper Black" panose="0208090404030B020404" pitchFamily="18" charset="77"/>
              </a:rPr>
              <a:t>Title</a:t>
            </a:r>
          </a:p>
        </p:txBody>
      </p:sp>
      <p:sp>
        <p:nvSpPr>
          <p:cNvPr id="3" name="Subtitle 2">
            <a:extLst>
              <a:ext uri="{FF2B5EF4-FFF2-40B4-BE49-F238E27FC236}">
                <a16:creationId xmlns:a16="http://schemas.microsoft.com/office/drawing/2014/main" id="{BBE54E66-C446-8C40-A50C-CA11E2ABA8D7}"/>
              </a:ext>
            </a:extLst>
          </p:cNvPr>
          <p:cNvSpPr>
            <a:spLocks noGrp="1"/>
          </p:cNvSpPr>
          <p:nvPr>
            <p:ph type="subTitle" idx="1"/>
          </p:nvPr>
        </p:nvSpPr>
        <p:spPr>
          <a:xfrm>
            <a:off x="2528341" y="1728267"/>
            <a:ext cx="9144000" cy="4169613"/>
          </a:xfrm>
        </p:spPr>
        <p:txBody>
          <a:bodyPr>
            <a:normAutofit/>
          </a:bodyPr>
          <a:lstStyle/>
          <a:p>
            <a:pPr marL="457200" indent="-457200" algn="l">
              <a:buFont typeface="+mj-lt"/>
              <a:buAutoNum type="arabicPeriod"/>
            </a:pPr>
            <a:r>
              <a:rPr lang="en-US" sz="2800" dirty="0">
                <a:solidFill>
                  <a:srgbClr val="62DBE2"/>
                </a:solidFill>
              </a:rPr>
              <a:t>Objective</a:t>
            </a:r>
          </a:p>
          <a:p>
            <a:pPr marL="457200" indent="-457200" algn="l">
              <a:buFont typeface="+mj-lt"/>
              <a:buAutoNum type="arabicPeriod"/>
            </a:pPr>
            <a:r>
              <a:rPr lang="en-US" sz="2800" dirty="0">
                <a:solidFill>
                  <a:srgbClr val="62DBE2"/>
                </a:solidFill>
              </a:rPr>
              <a:t>Drawback Existing System</a:t>
            </a:r>
          </a:p>
          <a:p>
            <a:pPr marL="457200" indent="-457200" algn="l">
              <a:buFont typeface="+mj-lt"/>
              <a:buAutoNum type="arabicPeriod"/>
            </a:pPr>
            <a:r>
              <a:rPr lang="en-US" sz="2800" dirty="0">
                <a:solidFill>
                  <a:srgbClr val="62DBE2"/>
                </a:solidFill>
              </a:rPr>
              <a:t>Need Of DBMS In Project</a:t>
            </a:r>
          </a:p>
          <a:p>
            <a:pPr marL="457200" indent="-457200" algn="l">
              <a:buFont typeface="+mj-lt"/>
              <a:buAutoNum type="arabicPeriod"/>
            </a:pPr>
            <a:r>
              <a:rPr lang="en-US" sz="2800" dirty="0">
                <a:solidFill>
                  <a:srgbClr val="62DBE2"/>
                </a:solidFill>
              </a:rPr>
              <a:t>Modules</a:t>
            </a:r>
          </a:p>
          <a:p>
            <a:pPr marL="457200" indent="-457200" algn="l">
              <a:buFont typeface="+mj-lt"/>
              <a:buAutoNum type="arabicPeriod"/>
            </a:pPr>
            <a:r>
              <a:rPr lang="en-US" sz="2800" dirty="0">
                <a:solidFill>
                  <a:srgbClr val="62DBE2"/>
                </a:solidFill>
              </a:rPr>
              <a:t>ER Diagram </a:t>
            </a:r>
          </a:p>
          <a:p>
            <a:pPr marL="457200" indent="-457200" algn="l">
              <a:buFont typeface="+mj-lt"/>
              <a:buAutoNum type="arabicPeriod"/>
            </a:pPr>
            <a:r>
              <a:rPr lang="en-US" sz="2800" dirty="0">
                <a:solidFill>
                  <a:srgbClr val="62DBE2"/>
                </a:solidFill>
              </a:rPr>
              <a:t>Software &amp; Hardware Requirements</a:t>
            </a:r>
          </a:p>
          <a:p>
            <a:pPr marL="457200" indent="-457200" algn="l">
              <a:buFont typeface="+mj-lt"/>
              <a:buAutoNum type="arabicPeriod"/>
            </a:pPr>
            <a:r>
              <a:rPr lang="en-US" sz="2800" dirty="0">
                <a:solidFill>
                  <a:srgbClr val="62DBE2"/>
                </a:solidFill>
              </a:rPr>
              <a:t>References</a:t>
            </a:r>
          </a:p>
        </p:txBody>
      </p:sp>
    </p:spTree>
    <p:extLst>
      <p:ext uri="{BB962C8B-B14F-4D97-AF65-F5344CB8AC3E}">
        <p14:creationId xmlns:p14="http://schemas.microsoft.com/office/powerpoint/2010/main" val="3689616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5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CCD5B-A998-8E4C-949D-00D679E81844}"/>
              </a:ext>
            </a:extLst>
          </p:cNvPr>
          <p:cNvSpPr>
            <a:spLocks noGrp="1"/>
          </p:cNvSpPr>
          <p:nvPr>
            <p:ph type="ctrTitle"/>
          </p:nvPr>
        </p:nvSpPr>
        <p:spPr>
          <a:xfrm>
            <a:off x="1524000" y="-434716"/>
            <a:ext cx="8684301" cy="1336389"/>
          </a:xfrm>
        </p:spPr>
        <p:txBody>
          <a:bodyPr>
            <a:scene3d>
              <a:camera prst="orthographicFront"/>
              <a:lightRig rig="soft" dir="t">
                <a:rot lat="0" lon="0" rev="15600000"/>
              </a:lightRig>
            </a:scene3d>
            <a:sp3d extrusionH="57150" prstMaterial="softEdge">
              <a:bevelT w="25400" h="38100" prst="riblet"/>
            </a:sp3d>
          </a:bodyPr>
          <a:lstStyle/>
          <a:p>
            <a:r>
              <a:rPr lang="en-US" b="1" dirty="0">
                <a:ln/>
                <a:solidFill>
                  <a:srgbClr val="FF6B71"/>
                </a:solidFill>
                <a:effectLst>
                  <a:glow rad="101600">
                    <a:srgbClr val="62DBE2">
                      <a:alpha val="60000"/>
                    </a:srgbClr>
                  </a:glow>
                  <a:outerShdw blurRad="38100" dist="19050" dir="2700000" algn="tl" rotWithShape="0">
                    <a:schemeClr val="dk1">
                      <a:lumMod val="50000"/>
                      <a:alpha val="40000"/>
                    </a:schemeClr>
                  </a:outerShdw>
                </a:effectLst>
              </a:rPr>
              <a:t>Objective</a:t>
            </a:r>
          </a:p>
        </p:txBody>
      </p:sp>
      <p:sp>
        <p:nvSpPr>
          <p:cNvPr id="3" name="Subtitle 2">
            <a:extLst>
              <a:ext uri="{FF2B5EF4-FFF2-40B4-BE49-F238E27FC236}">
                <a16:creationId xmlns:a16="http://schemas.microsoft.com/office/drawing/2014/main" id="{4DDA75E7-8B39-B04F-8966-8DCF753E1A3A}"/>
              </a:ext>
            </a:extLst>
          </p:cNvPr>
          <p:cNvSpPr>
            <a:spLocks noGrp="1"/>
          </p:cNvSpPr>
          <p:nvPr>
            <p:ph type="subTitle" idx="1"/>
          </p:nvPr>
        </p:nvSpPr>
        <p:spPr>
          <a:xfrm>
            <a:off x="1523999" y="1381586"/>
            <a:ext cx="9395791" cy="4157823"/>
          </a:xfrm>
        </p:spPr>
        <p:txBody>
          <a:bodyPr>
            <a:noAutofit/>
          </a:bodyPr>
          <a:lstStyle/>
          <a:p>
            <a:pPr algn="just"/>
            <a:r>
              <a:rPr lang="en-US" sz="2800" dirty="0">
                <a:solidFill>
                  <a:srgbClr val="FFC000"/>
                </a:solidFill>
              </a:rPr>
              <a:t>Though many people travel in airlines but many of them don’t know how to book tickets online so they go to cyber café and have to pay some extra commission to that café owner. They may share many personal details like </a:t>
            </a:r>
            <a:r>
              <a:rPr lang="en-US" sz="2800" dirty="0" err="1">
                <a:solidFill>
                  <a:srgbClr val="FFC000"/>
                </a:solidFill>
              </a:rPr>
              <a:t>aadhar</a:t>
            </a:r>
            <a:r>
              <a:rPr lang="en-US" sz="2800" dirty="0">
                <a:solidFill>
                  <a:srgbClr val="FFC000"/>
                </a:solidFill>
              </a:rPr>
              <a:t> number, bank account no, </a:t>
            </a:r>
            <a:r>
              <a:rPr lang="en-US" sz="2800" dirty="0" err="1">
                <a:solidFill>
                  <a:srgbClr val="FFC000"/>
                </a:solidFill>
              </a:rPr>
              <a:t>etc</a:t>
            </a:r>
            <a:r>
              <a:rPr lang="en-US" sz="2800" dirty="0">
                <a:solidFill>
                  <a:srgbClr val="FFC000"/>
                </a:solidFill>
              </a:rPr>
              <a:t> which can be misused by that cybercafe owner and he may become a victim of cybercrime.</a:t>
            </a:r>
          </a:p>
          <a:p>
            <a:pPr algn="just"/>
            <a:r>
              <a:rPr lang="en-US" sz="2800" dirty="0">
                <a:solidFill>
                  <a:srgbClr val="FFC000"/>
                </a:solidFill>
              </a:rPr>
              <a:t>So, a user-friendly interface should be used which will be very easy for customers so that he/she can book his/her ticket without sharing details with any third person. </a:t>
            </a:r>
          </a:p>
        </p:txBody>
      </p:sp>
    </p:spTree>
    <p:extLst>
      <p:ext uri="{BB962C8B-B14F-4D97-AF65-F5344CB8AC3E}">
        <p14:creationId xmlns:p14="http://schemas.microsoft.com/office/powerpoint/2010/main" val="965090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62D55-1698-CF49-8353-C07F27746E28}"/>
              </a:ext>
            </a:extLst>
          </p:cNvPr>
          <p:cNvSpPr>
            <a:spLocks noGrp="1"/>
          </p:cNvSpPr>
          <p:nvPr>
            <p:ph type="ctrTitle"/>
          </p:nvPr>
        </p:nvSpPr>
        <p:spPr>
          <a:xfrm>
            <a:off x="2053770" y="1249"/>
            <a:ext cx="8360229" cy="766761"/>
          </a:xfrm>
        </p:spPr>
        <p:txBody>
          <a:bodyPr>
            <a:noAutofit/>
          </a:bodyPr>
          <a:lstStyle/>
          <a:p>
            <a:r>
              <a:rPr lang="en-US" sz="40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merican Typewriter" panose="02090604020004020304" pitchFamily="18" charset="77"/>
              </a:rPr>
              <a:t>Drawback Of Existing System</a:t>
            </a:r>
          </a:p>
        </p:txBody>
      </p:sp>
      <p:sp>
        <p:nvSpPr>
          <p:cNvPr id="3" name="Subtitle 2">
            <a:extLst>
              <a:ext uri="{FF2B5EF4-FFF2-40B4-BE49-F238E27FC236}">
                <a16:creationId xmlns:a16="http://schemas.microsoft.com/office/drawing/2014/main" id="{459ACF76-F910-2A4C-BDB1-3BB0F14E7B9C}"/>
              </a:ext>
            </a:extLst>
          </p:cNvPr>
          <p:cNvSpPr>
            <a:spLocks noGrp="1"/>
          </p:cNvSpPr>
          <p:nvPr>
            <p:ph type="subTitle" idx="1"/>
          </p:nvPr>
        </p:nvSpPr>
        <p:spPr>
          <a:xfrm>
            <a:off x="1509485" y="1030513"/>
            <a:ext cx="9448801" cy="5442857"/>
          </a:xfrm>
        </p:spPr>
        <p:txBody>
          <a:bodyPr>
            <a:normAutofit fontScale="85000" lnSpcReduction="20000"/>
          </a:bodyPr>
          <a:lstStyle/>
          <a:p>
            <a:pPr algn="just"/>
            <a:r>
              <a:rPr lang="en-US" sz="2800" dirty="0">
                <a:solidFill>
                  <a:srgbClr val="7030A0"/>
                </a:solidFill>
              </a:rPr>
              <a:t>The file-based system is apparently used for the management of airlines. This system is more efficient than paper work-based systems but it still has many drawbacks. Some of the major drawbacks are:</a:t>
            </a:r>
            <a:endParaRPr lang="en-IN" sz="2800" dirty="0">
              <a:solidFill>
                <a:srgbClr val="7030A0"/>
              </a:solidFill>
            </a:endParaRPr>
          </a:p>
          <a:p>
            <a:pPr marL="457200" lvl="0" indent="-457200" algn="just">
              <a:buFont typeface="+mj-lt"/>
              <a:buAutoNum type="alphaUcPeriod"/>
            </a:pPr>
            <a:r>
              <a:rPr lang="en-US" sz="2800" dirty="0">
                <a:solidFill>
                  <a:srgbClr val="F44DAA"/>
                </a:solidFill>
              </a:rPr>
              <a:t>Data Redundancy: </a:t>
            </a:r>
            <a:r>
              <a:rPr lang="en-US" sz="2800" dirty="0">
                <a:solidFill>
                  <a:srgbClr val="7030A0"/>
                </a:solidFill>
              </a:rPr>
              <a:t>It is possible that some information could have been duplicated in different files leading to memory wastage.</a:t>
            </a:r>
            <a:endParaRPr lang="en-IN" sz="2800" dirty="0">
              <a:solidFill>
                <a:srgbClr val="7030A0"/>
              </a:solidFill>
            </a:endParaRPr>
          </a:p>
          <a:p>
            <a:pPr marL="457200" lvl="0" indent="-457200" algn="just">
              <a:buFont typeface="+mj-lt"/>
              <a:buAutoNum type="alphaUcPeriod"/>
            </a:pPr>
            <a:r>
              <a:rPr lang="en-US" sz="2800" dirty="0">
                <a:solidFill>
                  <a:srgbClr val="F44DAA"/>
                </a:solidFill>
              </a:rPr>
              <a:t>Data inconsistency: </a:t>
            </a:r>
            <a:r>
              <a:rPr lang="en-US" sz="2800" dirty="0">
                <a:solidFill>
                  <a:srgbClr val="7030A0"/>
                </a:solidFill>
              </a:rPr>
              <a:t>Because of Data Redundancy it is possible that data may not be available in an inconsistent state.</a:t>
            </a:r>
            <a:endParaRPr lang="en-IN" sz="2800" dirty="0">
              <a:solidFill>
                <a:srgbClr val="7030A0"/>
              </a:solidFill>
            </a:endParaRPr>
          </a:p>
          <a:p>
            <a:pPr marL="457200" lvl="0" indent="-457200" algn="just">
              <a:buFont typeface="+mj-lt"/>
              <a:buAutoNum type="alphaUcPeriod"/>
            </a:pPr>
            <a:r>
              <a:rPr lang="en-US" sz="2800" dirty="0">
                <a:solidFill>
                  <a:srgbClr val="F44DAA"/>
                </a:solidFill>
              </a:rPr>
              <a:t>Limited Data Sharing: </a:t>
            </a:r>
            <a:r>
              <a:rPr lang="en-US" sz="2800" dirty="0">
                <a:solidFill>
                  <a:srgbClr val="7030A0"/>
                </a:solidFill>
              </a:rPr>
              <a:t>Data are scattered in different files and many files have different formats and are stored in different locations leading to data isolation making it difficult to share data for different applications.  </a:t>
            </a:r>
            <a:endParaRPr lang="en-IN" sz="2800" dirty="0">
              <a:solidFill>
                <a:srgbClr val="7030A0"/>
              </a:solidFill>
            </a:endParaRPr>
          </a:p>
          <a:p>
            <a:pPr marL="457200" lvl="0" indent="-457200" algn="just">
              <a:buFont typeface="+mj-lt"/>
              <a:buAutoNum type="alphaUcPeriod"/>
            </a:pPr>
            <a:r>
              <a:rPr lang="en-US" sz="2800" dirty="0">
                <a:solidFill>
                  <a:srgbClr val="F44DAA"/>
                </a:solidFill>
              </a:rPr>
              <a:t>Difficulty in Accessing Data: </a:t>
            </a:r>
            <a:r>
              <a:rPr lang="en-US" sz="2800" dirty="0">
                <a:solidFill>
                  <a:srgbClr val="7030A0"/>
                </a:solidFill>
              </a:rPr>
              <a:t>Accessing of data is not convenient and efficient in this system</a:t>
            </a:r>
            <a:endParaRPr lang="en-IN" sz="2800" dirty="0">
              <a:solidFill>
                <a:srgbClr val="7030A0"/>
              </a:solidFill>
            </a:endParaRPr>
          </a:p>
          <a:p>
            <a:pPr marL="457200" lvl="0" indent="-457200" algn="just">
              <a:buFont typeface="+mj-lt"/>
              <a:buAutoNum type="alphaUcPeriod"/>
            </a:pPr>
            <a:r>
              <a:rPr lang="en-US" sz="2800" dirty="0">
                <a:solidFill>
                  <a:srgbClr val="F44DAA"/>
                </a:solidFill>
              </a:rPr>
              <a:t>Security Problems: </a:t>
            </a:r>
            <a:r>
              <a:rPr lang="en-US" sz="2800" dirty="0">
                <a:solidFill>
                  <a:srgbClr val="7030A0"/>
                </a:solidFill>
              </a:rPr>
              <a:t>The database based on the File system has poor data security and cannot limit the access of data to the user.</a:t>
            </a:r>
            <a:endParaRPr lang="en-IN" sz="2800" dirty="0">
              <a:solidFill>
                <a:srgbClr val="7030A0"/>
              </a:solidFill>
            </a:endParaRPr>
          </a:p>
          <a:p>
            <a:pPr algn="just"/>
            <a:r>
              <a:rPr lang="en-US" sz="2800" dirty="0">
                <a:solidFill>
                  <a:srgbClr val="7030A0"/>
                </a:solidFill>
              </a:rPr>
              <a:t>The paper based systems are very inefficient for modern day applications as they lack automation for entry and accessibility of data.</a:t>
            </a:r>
            <a:endParaRPr lang="en-IN" sz="2800" dirty="0">
              <a:solidFill>
                <a:srgbClr val="7030A0"/>
              </a:solidFill>
            </a:endParaRPr>
          </a:p>
          <a:p>
            <a:pPr algn="just"/>
            <a:endParaRPr lang="en-US" dirty="0"/>
          </a:p>
        </p:txBody>
      </p:sp>
    </p:spTree>
    <p:extLst>
      <p:ext uri="{BB962C8B-B14F-4D97-AF65-F5344CB8AC3E}">
        <p14:creationId xmlns:p14="http://schemas.microsoft.com/office/powerpoint/2010/main" val="3267525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3000"/>
            <a:lum/>
          </a:blip>
          <a:srcRect/>
          <a:stretch>
            <a:fillRect l="-1000" r="-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86BB8-92D3-664B-9949-9D711372CBAB}"/>
              </a:ext>
            </a:extLst>
          </p:cNvPr>
          <p:cNvSpPr>
            <a:spLocks noGrp="1"/>
          </p:cNvSpPr>
          <p:nvPr>
            <p:ph type="ctrTitle"/>
          </p:nvPr>
        </p:nvSpPr>
        <p:spPr>
          <a:xfrm>
            <a:off x="2154194" y="0"/>
            <a:ext cx="7471719" cy="976828"/>
          </a:xfrm>
        </p:spPr>
        <p:txBody>
          <a:bodyPr/>
          <a:lstStyle/>
          <a:p>
            <a:r>
              <a:rPr lang="en-US" b="1" dirty="0">
                <a:ln w="12700">
                  <a:solidFill>
                    <a:schemeClr val="tx2">
                      <a:lumMod val="75000"/>
                    </a:schemeClr>
                  </a:solidFill>
                  <a:prstDash val="solid"/>
                </a:ln>
                <a:solidFill>
                  <a:srgbClr val="F44DAA"/>
                </a:solidFill>
                <a:effectLst>
                  <a:outerShdw dist="38100" dir="2640000" algn="bl" rotWithShape="0">
                    <a:schemeClr val="tx2">
                      <a:lumMod val="75000"/>
                    </a:schemeClr>
                  </a:outerShdw>
                </a:effectLst>
                <a:latin typeface="American Typewriter" panose="02090604020004020304" pitchFamily="18" charset="77"/>
              </a:rPr>
              <a:t>Need Of DBMS</a:t>
            </a:r>
          </a:p>
        </p:txBody>
      </p:sp>
      <p:sp>
        <p:nvSpPr>
          <p:cNvPr id="3" name="Subtitle 2">
            <a:extLst>
              <a:ext uri="{FF2B5EF4-FFF2-40B4-BE49-F238E27FC236}">
                <a16:creationId xmlns:a16="http://schemas.microsoft.com/office/drawing/2014/main" id="{CE540212-2D3F-FD44-97CB-D178B40EA686}"/>
              </a:ext>
            </a:extLst>
          </p:cNvPr>
          <p:cNvSpPr>
            <a:spLocks noGrp="1"/>
          </p:cNvSpPr>
          <p:nvPr>
            <p:ph type="subTitle" idx="1"/>
          </p:nvPr>
        </p:nvSpPr>
        <p:spPr>
          <a:xfrm>
            <a:off x="1523999" y="1594022"/>
            <a:ext cx="9201665" cy="5263978"/>
          </a:xfrm>
        </p:spPr>
        <p:txBody>
          <a:bodyPr>
            <a:normAutofit fontScale="85000" lnSpcReduction="10000"/>
          </a:bodyPr>
          <a:lstStyle/>
          <a:p>
            <a:pPr marL="342900" indent="-342900" algn="just">
              <a:buFont typeface="Wingdings" pitchFamily="2" charset="2"/>
              <a:buChar char="Ø"/>
            </a:pPr>
            <a:r>
              <a:rPr lang="en-US" sz="3200" dirty="0"/>
              <a:t>As we are dealing with lot of information of many customers, so we have to store all that information at a place where those information will be secure and easily accessible to authority. </a:t>
            </a:r>
          </a:p>
          <a:p>
            <a:pPr marL="342900" indent="-342900" algn="just">
              <a:buFont typeface="Wingdings" pitchFamily="2" charset="2"/>
              <a:buChar char="Ø"/>
            </a:pPr>
            <a:r>
              <a:rPr lang="en-US" sz="3200" dirty="0"/>
              <a:t>For this purpose, a Data Base Management(DBMS) system is required which will run with the backend code and frontend code store all the data from the Graphical User Interface(GUI) easily.</a:t>
            </a:r>
          </a:p>
          <a:p>
            <a:pPr marL="342900" indent="-342900" algn="just">
              <a:buFont typeface="Wingdings" pitchFamily="2" charset="2"/>
              <a:buChar char="Ø"/>
            </a:pPr>
            <a:r>
              <a:rPr lang="en-US" sz="3200" dirty="0"/>
              <a:t>A good Data Base Management(DBMS) system should be chosen so that it can store data and operate with other systems efficiently.</a:t>
            </a:r>
          </a:p>
          <a:p>
            <a:pPr marL="342900" indent="-342900" algn="just">
              <a:buFont typeface="Wingdings" pitchFamily="2" charset="2"/>
              <a:buChar char="Ø"/>
            </a:pPr>
            <a:r>
              <a:rPr lang="en-US" sz="3200" dirty="0"/>
              <a:t>It also should have high security so that data cannot be  stolen by any third party and give limited access of data to its users.</a:t>
            </a:r>
          </a:p>
          <a:p>
            <a:pPr algn="just"/>
            <a:r>
              <a:rPr lang="en-US" dirty="0"/>
              <a:t> </a:t>
            </a:r>
          </a:p>
        </p:txBody>
      </p:sp>
    </p:spTree>
    <p:extLst>
      <p:ext uri="{BB962C8B-B14F-4D97-AF65-F5344CB8AC3E}">
        <p14:creationId xmlns:p14="http://schemas.microsoft.com/office/powerpoint/2010/main" val="1572699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4000"/>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FD77D-3ED8-E145-AE2D-C6CB6BCA78A6}"/>
              </a:ext>
            </a:extLst>
          </p:cNvPr>
          <p:cNvSpPr>
            <a:spLocks noGrp="1"/>
          </p:cNvSpPr>
          <p:nvPr>
            <p:ph type="ctrTitle"/>
          </p:nvPr>
        </p:nvSpPr>
        <p:spPr>
          <a:xfrm>
            <a:off x="2101499" y="275261"/>
            <a:ext cx="7678057" cy="1013506"/>
          </a:xfrm>
        </p:spPr>
        <p:txBody>
          <a:bodyPr/>
          <a:lstStyle/>
          <a:p>
            <a:r>
              <a:rPr lang="en-US" b="1" dirty="0">
                <a:ln w="12700">
                  <a:solidFill>
                    <a:schemeClr val="tx2">
                      <a:lumMod val="75000"/>
                    </a:schemeClr>
                  </a:solidFill>
                  <a:prstDash val="solid"/>
                </a:ln>
                <a:solidFill>
                  <a:srgbClr val="D046D7"/>
                </a:solidFill>
                <a:effectLst>
                  <a:outerShdw dist="38100" dir="2640000" algn="bl" rotWithShape="0">
                    <a:schemeClr val="tx2">
                      <a:lumMod val="75000"/>
                    </a:schemeClr>
                  </a:outerShdw>
                </a:effectLst>
                <a:latin typeface="American Typewriter" panose="02090604020004020304" pitchFamily="18" charset="77"/>
              </a:rPr>
              <a:t>Modules</a:t>
            </a:r>
          </a:p>
        </p:txBody>
      </p:sp>
      <p:sp>
        <p:nvSpPr>
          <p:cNvPr id="3" name="Subtitle 2">
            <a:extLst>
              <a:ext uri="{FF2B5EF4-FFF2-40B4-BE49-F238E27FC236}">
                <a16:creationId xmlns:a16="http://schemas.microsoft.com/office/drawing/2014/main" id="{66A09122-53F1-1F43-94FC-4A2089697E58}"/>
              </a:ext>
            </a:extLst>
          </p:cNvPr>
          <p:cNvSpPr>
            <a:spLocks noGrp="1"/>
          </p:cNvSpPr>
          <p:nvPr>
            <p:ph type="subTitle" idx="1"/>
          </p:nvPr>
        </p:nvSpPr>
        <p:spPr>
          <a:xfrm>
            <a:off x="2540000" y="1654627"/>
            <a:ext cx="9144000" cy="4209143"/>
          </a:xfrm>
        </p:spPr>
        <p:txBody>
          <a:bodyPr>
            <a:noAutofit/>
          </a:bodyPr>
          <a:lstStyle/>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User</a:t>
            </a:r>
          </a:p>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Admin</a:t>
            </a:r>
          </a:p>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Tickets</a:t>
            </a:r>
          </a:p>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Airlines</a:t>
            </a:r>
          </a:p>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Staff </a:t>
            </a:r>
          </a:p>
        </p:txBody>
      </p:sp>
      <p:pic>
        <p:nvPicPr>
          <p:cNvPr id="7" name="Picture 6">
            <a:extLst>
              <a:ext uri="{FF2B5EF4-FFF2-40B4-BE49-F238E27FC236}">
                <a16:creationId xmlns:a16="http://schemas.microsoft.com/office/drawing/2014/main" id="{01B321FC-6CD5-A14B-9FFB-9F6B39C44203}"/>
              </a:ext>
            </a:extLst>
          </p:cNvPr>
          <p:cNvPicPr>
            <a:picLocks noChangeAspect="1"/>
          </p:cNvPicPr>
          <p:nvPr/>
        </p:nvPicPr>
        <p:blipFill>
          <a:blip r:embed="rId3"/>
          <a:stretch>
            <a:fillRect/>
          </a:stretch>
        </p:blipFill>
        <p:spPr>
          <a:xfrm rot="20987549">
            <a:off x="7651343" y="3738445"/>
            <a:ext cx="3704883" cy="2379872"/>
          </a:xfrm>
          <a:prstGeom prst="rect">
            <a:avLst/>
          </a:prstGeom>
        </p:spPr>
      </p:pic>
    </p:spTree>
    <p:extLst>
      <p:ext uri="{BB962C8B-B14F-4D97-AF65-F5344CB8AC3E}">
        <p14:creationId xmlns:p14="http://schemas.microsoft.com/office/powerpoint/2010/main" val="1023015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3756FE0-22E3-5648-A60C-E26A789B18A0}"/>
              </a:ext>
            </a:extLst>
          </p:cNvPr>
          <p:cNvSpPr>
            <a:spLocks noGrp="1"/>
          </p:cNvSpPr>
          <p:nvPr>
            <p:ph type="subTitle" idx="1"/>
          </p:nvPr>
        </p:nvSpPr>
        <p:spPr>
          <a:xfrm>
            <a:off x="1718872" y="1638326"/>
            <a:ext cx="9144000" cy="2064994"/>
          </a:xfrm>
        </p:spPr>
        <p:txBody>
          <a:bodyPr>
            <a:noAutofit/>
          </a:bodyPr>
          <a:lstStyle/>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Python 3.8+ or 3.9+</a:t>
            </a:r>
          </a:p>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Tkinter</a:t>
            </a:r>
          </a:p>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Oracle SQL (Express Edition)</a:t>
            </a:r>
          </a:p>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Ram: 1Gb</a:t>
            </a:r>
          </a:p>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Hard Disk Free Space: 5Gb</a:t>
            </a:r>
          </a:p>
        </p:txBody>
      </p:sp>
      <p:sp>
        <p:nvSpPr>
          <p:cNvPr id="4" name="Rectangle 3">
            <a:extLst>
              <a:ext uri="{FF2B5EF4-FFF2-40B4-BE49-F238E27FC236}">
                <a16:creationId xmlns:a16="http://schemas.microsoft.com/office/drawing/2014/main" id="{7325424B-CA75-9C48-890C-02B22ED3234A}"/>
              </a:ext>
            </a:extLst>
          </p:cNvPr>
          <p:cNvSpPr/>
          <p:nvPr/>
        </p:nvSpPr>
        <p:spPr>
          <a:xfrm>
            <a:off x="895324" y="0"/>
            <a:ext cx="10791096" cy="923330"/>
          </a:xfrm>
          <a:prstGeom prst="rect">
            <a:avLst/>
          </a:prstGeom>
          <a:noFill/>
        </p:spPr>
        <p:txBody>
          <a:bodyPr wrap="none" lIns="91440" tIns="45720" rIns="91440" bIns="45720">
            <a:spAutoFit/>
          </a:bodyPr>
          <a:lstStyle/>
          <a:p>
            <a:pPr algn="ctr"/>
            <a:r>
              <a:rPr lang="en-US" sz="5400" b="1" spc="50" dirty="0">
                <a:ln w="0">
                  <a:solidFill>
                    <a:schemeClr val="accent5">
                      <a:lumMod val="75000"/>
                    </a:schemeClr>
                  </a:solidFill>
                </a:ln>
                <a:solidFill>
                  <a:srgbClr val="D046D7"/>
                </a:solidFill>
                <a:effectLst>
                  <a:glow rad="228600">
                    <a:schemeClr val="accent4">
                      <a:satMod val="175000"/>
                      <a:alpha val="40000"/>
                    </a:schemeClr>
                  </a:glow>
                  <a:innerShdw blurRad="63500" dist="50800" dir="13500000">
                    <a:prstClr val="black">
                      <a:alpha val="50000"/>
                    </a:prstClr>
                  </a:innerShdw>
                </a:effectLst>
              </a:rPr>
              <a:t>Software &amp; Hardware Requirements</a:t>
            </a:r>
          </a:p>
        </p:txBody>
      </p:sp>
      <p:pic>
        <p:nvPicPr>
          <p:cNvPr id="15" name="Picture 14">
            <a:extLst>
              <a:ext uri="{FF2B5EF4-FFF2-40B4-BE49-F238E27FC236}">
                <a16:creationId xmlns:a16="http://schemas.microsoft.com/office/drawing/2014/main" id="{89C0799F-B097-9940-9608-C0D3BA8C8E99}"/>
              </a:ext>
            </a:extLst>
          </p:cNvPr>
          <p:cNvPicPr>
            <a:picLocks noChangeAspect="1"/>
          </p:cNvPicPr>
          <p:nvPr/>
        </p:nvPicPr>
        <p:blipFill>
          <a:blip r:embed="rId3"/>
          <a:stretch>
            <a:fillRect/>
          </a:stretch>
        </p:blipFill>
        <p:spPr>
          <a:xfrm>
            <a:off x="6573776" y="4172484"/>
            <a:ext cx="2913765" cy="2913765"/>
          </a:xfrm>
          <a:prstGeom prst="rect">
            <a:avLst/>
          </a:prstGeom>
          <a:effectLst>
            <a:reflection endPos="0" dist="50800" dir="5400000" sy="-100000" algn="bl" rotWithShape="0"/>
          </a:effectLst>
        </p:spPr>
      </p:pic>
      <p:pic>
        <p:nvPicPr>
          <p:cNvPr id="25" name="Picture 24">
            <a:extLst>
              <a:ext uri="{FF2B5EF4-FFF2-40B4-BE49-F238E27FC236}">
                <a16:creationId xmlns:a16="http://schemas.microsoft.com/office/drawing/2014/main" id="{839D0B5C-AAA6-6547-8351-1BCCA4D1D714}"/>
              </a:ext>
            </a:extLst>
          </p:cNvPr>
          <p:cNvPicPr>
            <a:picLocks noChangeAspect="1"/>
          </p:cNvPicPr>
          <p:nvPr/>
        </p:nvPicPr>
        <p:blipFill>
          <a:blip r:embed="rId4"/>
          <a:stretch>
            <a:fillRect/>
          </a:stretch>
        </p:blipFill>
        <p:spPr>
          <a:xfrm>
            <a:off x="1992923" y="4415050"/>
            <a:ext cx="3238180" cy="2428635"/>
          </a:xfrm>
          <a:prstGeom prst="rect">
            <a:avLst/>
          </a:prstGeom>
          <a:effectLst>
            <a:glow rad="25400">
              <a:schemeClr val="accent5">
                <a:lumMod val="75000"/>
                <a:alpha val="40000"/>
              </a:schemeClr>
            </a:glow>
          </a:effectLst>
        </p:spPr>
      </p:pic>
    </p:spTree>
    <p:extLst>
      <p:ext uri="{BB962C8B-B14F-4D97-AF65-F5344CB8AC3E}">
        <p14:creationId xmlns:p14="http://schemas.microsoft.com/office/powerpoint/2010/main" val="1907070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75839B"/>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15B01261-5561-F940-B119-1C0B3FECE268}"/>
              </a:ext>
            </a:extLst>
          </p:cNvPr>
          <p:cNvSpPr/>
          <p:nvPr/>
        </p:nvSpPr>
        <p:spPr>
          <a:xfrm>
            <a:off x="5810083" y="83947"/>
            <a:ext cx="834887" cy="616226"/>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USER</a:t>
            </a:r>
          </a:p>
        </p:txBody>
      </p:sp>
      <p:sp>
        <p:nvSpPr>
          <p:cNvPr id="4" name="Oval 3">
            <a:extLst>
              <a:ext uri="{FF2B5EF4-FFF2-40B4-BE49-F238E27FC236}">
                <a16:creationId xmlns:a16="http://schemas.microsoft.com/office/drawing/2014/main" id="{54AECD49-1640-3444-8EBB-23C6781744B4}"/>
              </a:ext>
            </a:extLst>
          </p:cNvPr>
          <p:cNvSpPr/>
          <p:nvPr/>
        </p:nvSpPr>
        <p:spPr>
          <a:xfrm>
            <a:off x="6931532" y="17419"/>
            <a:ext cx="1169794" cy="331304"/>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EMAIL</a:t>
            </a:r>
          </a:p>
        </p:txBody>
      </p:sp>
      <p:sp>
        <p:nvSpPr>
          <p:cNvPr id="5" name="Oval 4">
            <a:extLst>
              <a:ext uri="{FF2B5EF4-FFF2-40B4-BE49-F238E27FC236}">
                <a16:creationId xmlns:a16="http://schemas.microsoft.com/office/drawing/2014/main" id="{703B64B6-BD0F-A14F-AB0B-A03082AF3DCE}"/>
              </a:ext>
            </a:extLst>
          </p:cNvPr>
          <p:cNvSpPr/>
          <p:nvPr/>
        </p:nvSpPr>
        <p:spPr>
          <a:xfrm>
            <a:off x="6931531" y="441041"/>
            <a:ext cx="1398075" cy="331304"/>
          </a:xfrm>
          <a:prstGeom prst="ellipse">
            <a:avLst/>
          </a:prstGeom>
          <a:solidFill>
            <a:schemeClr val="accent2">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a:t>
            </a:r>
          </a:p>
        </p:txBody>
      </p:sp>
      <p:sp>
        <p:nvSpPr>
          <p:cNvPr id="6" name="Oval 5">
            <a:extLst>
              <a:ext uri="{FF2B5EF4-FFF2-40B4-BE49-F238E27FC236}">
                <a16:creationId xmlns:a16="http://schemas.microsoft.com/office/drawing/2014/main" id="{BA28AB2D-324D-924C-9825-B5962BCA91A6}"/>
              </a:ext>
            </a:extLst>
          </p:cNvPr>
          <p:cNvSpPr/>
          <p:nvPr/>
        </p:nvSpPr>
        <p:spPr>
          <a:xfrm>
            <a:off x="3859238" y="413462"/>
            <a:ext cx="1460465" cy="331304"/>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t>ADHAAR</a:t>
            </a:r>
          </a:p>
        </p:txBody>
      </p:sp>
      <p:sp>
        <p:nvSpPr>
          <p:cNvPr id="7" name="Oval 6">
            <a:extLst>
              <a:ext uri="{FF2B5EF4-FFF2-40B4-BE49-F238E27FC236}">
                <a16:creationId xmlns:a16="http://schemas.microsoft.com/office/drawing/2014/main" id="{88769BAA-112B-8441-B47A-D313EBDF2037}"/>
              </a:ext>
            </a:extLst>
          </p:cNvPr>
          <p:cNvSpPr/>
          <p:nvPr/>
        </p:nvSpPr>
        <p:spPr>
          <a:xfrm>
            <a:off x="4116226" y="39354"/>
            <a:ext cx="1199519" cy="331304"/>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a:t>
            </a:r>
          </a:p>
        </p:txBody>
      </p:sp>
      <p:cxnSp>
        <p:nvCxnSpPr>
          <p:cNvPr id="11" name="Straight Connector 10">
            <a:extLst>
              <a:ext uri="{FF2B5EF4-FFF2-40B4-BE49-F238E27FC236}">
                <a16:creationId xmlns:a16="http://schemas.microsoft.com/office/drawing/2014/main" id="{8A4124AD-E491-C64C-A5F7-C75D6C6FBB3E}"/>
              </a:ext>
            </a:extLst>
          </p:cNvPr>
          <p:cNvCxnSpPr>
            <a:cxnSpLocks/>
          </p:cNvCxnSpPr>
          <p:nvPr/>
        </p:nvCxnSpPr>
        <p:spPr>
          <a:xfrm flipH="1">
            <a:off x="6018112" y="708872"/>
            <a:ext cx="1" cy="20408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AB03CB9-F27F-524B-9954-9DD78AA6C58A}"/>
              </a:ext>
            </a:extLst>
          </p:cNvPr>
          <p:cNvCxnSpPr>
            <a:cxnSpLocks/>
          </p:cNvCxnSpPr>
          <p:nvPr/>
        </p:nvCxnSpPr>
        <p:spPr>
          <a:xfrm flipH="1" flipV="1">
            <a:off x="3843928" y="865423"/>
            <a:ext cx="2174184" cy="2932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BE7859D-6509-6C4A-9ABC-6FC255A5A50F}"/>
              </a:ext>
            </a:extLst>
          </p:cNvPr>
          <p:cNvCxnSpPr>
            <a:cxnSpLocks/>
            <a:stCxn id="3" idx="1"/>
            <a:endCxn id="7" idx="6"/>
          </p:cNvCxnSpPr>
          <p:nvPr/>
        </p:nvCxnSpPr>
        <p:spPr>
          <a:xfrm flipH="1" flipV="1">
            <a:off x="5315745" y="205006"/>
            <a:ext cx="494338" cy="1870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E7AAD26-2E9B-084B-A4CC-815F85331069}"/>
              </a:ext>
            </a:extLst>
          </p:cNvPr>
          <p:cNvCxnSpPr>
            <a:cxnSpLocks/>
            <a:stCxn id="3" idx="1"/>
          </p:cNvCxnSpPr>
          <p:nvPr/>
        </p:nvCxnSpPr>
        <p:spPr>
          <a:xfrm flipH="1">
            <a:off x="5315745" y="392060"/>
            <a:ext cx="494338" cy="1877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Diamond 29">
            <a:extLst>
              <a:ext uri="{FF2B5EF4-FFF2-40B4-BE49-F238E27FC236}">
                <a16:creationId xmlns:a16="http://schemas.microsoft.com/office/drawing/2014/main" id="{E86D1734-4F1D-454C-A488-8F9105E6C968}"/>
              </a:ext>
            </a:extLst>
          </p:cNvPr>
          <p:cNvSpPr/>
          <p:nvPr/>
        </p:nvSpPr>
        <p:spPr>
          <a:xfrm>
            <a:off x="2972324" y="613880"/>
            <a:ext cx="964460" cy="532406"/>
          </a:xfrm>
          <a:prstGeom prst="diamond">
            <a:avLst/>
          </a:prstGeom>
          <a:solidFill>
            <a:srgbClr val="AB914B"/>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1200" dirty="0"/>
              <a:t>HAS</a:t>
            </a:r>
          </a:p>
        </p:txBody>
      </p:sp>
      <p:cxnSp>
        <p:nvCxnSpPr>
          <p:cNvPr id="31" name="Straight Connector 30">
            <a:extLst>
              <a:ext uri="{FF2B5EF4-FFF2-40B4-BE49-F238E27FC236}">
                <a16:creationId xmlns:a16="http://schemas.microsoft.com/office/drawing/2014/main" id="{F06B7458-989F-9247-9CF7-75FBFCE70192}"/>
              </a:ext>
            </a:extLst>
          </p:cNvPr>
          <p:cNvCxnSpPr>
            <a:cxnSpLocks/>
          </p:cNvCxnSpPr>
          <p:nvPr/>
        </p:nvCxnSpPr>
        <p:spPr>
          <a:xfrm flipH="1" flipV="1">
            <a:off x="1892251" y="422101"/>
            <a:ext cx="1555229" cy="1198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120EF73-278D-E342-B205-7CB3CE3CEFCD}"/>
              </a:ext>
            </a:extLst>
          </p:cNvPr>
          <p:cNvCxnSpPr>
            <a:cxnSpLocks/>
          </p:cNvCxnSpPr>
          <p:nvPr/>
        </p:nvCxnSpPr>
        <p:spPr>
          <a:xfrm flipH="1">
            <a:off x="6344548" y="690546"/>
            <a:ext cx="1" cy="26372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3E0E234-6E20-3641-99CA-F1F535480B99}"/>
              </a:ext>
            </a:extLst>
          </p:cNvPr>
          <p:cNvCxnSpPr>
            <a:cxnSpLocks/>
            <a:stCxn id="36" idx="1"/>
          </p:cNvCxnSpPr>
          <p:nvPr/>
        </p:nvCxnSpPr>
        <p:spPr>
          <a:xfrm flipH="1" flipV="1">
            <a:off x="6329237" y="954275"/>
            <a:ext cx="1685642" cy="283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6" name="Diamond 35">
            <a:extLst>
              <a:ext uri="{FF2B5EF4-FFF2-40B4-BE49-F238E27FC236}">
                <a16:creationId xmlns:a16="http://schemas.microsoft.com/office/drawing/2014/main" id="{8BACF315-ED21-3B44-AB13-5794D6291EFB}"/>
              </a:ext>
            </a:extLst>
          </p:cNvPr>
          <p:cNvSpPr/>
          <p:nvPr/>
        </p:nvSpPr>
        <p:spPr>
          <a:xfrm>
            <a:off x="8014879" y="690902"/>
            <a:ext cx="1293473"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BOOKS</a:t>
            </a:r>
          </a:p>
        </p:txBody>
      </p:sp>
      <p:cxnSp>
        <p:nvCxnSpPr>
          <p:cNvPr id="40" name="Straight Connector 39">
            <a:extLst>
              <a:ext uri="{FF2B5EF4-FFF2-40B4-BE49-F238E27FC236}">
                <a16:creationId xmlns:a16="http://schemas.microsoft.com/office/drawing/2014/main" id="{3D94095B-76CE-9542-B017-627F5C146A84}"/>
              </a:ext>
            </a:extLst>
          </p:cNvPr>
          <p:cNvCxnSpPr>
            <a:cxnSpLocks/>
          </p:cNvCxnSpPr>
          <p:nvPr/>
        </p:nvCxnSpPr>
        <p:spPr>
          <a:xfrm flipH="1">
            <a:off x="6169179" y="707054"/>
            <a:ext cx="4714" cy="57917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BB09A44-FD18-BF4A-A099-320D37C3C4BE}"/>
              </a:ext>
            </a:extLst>
          </p:cNvPr>
          <p:cNvCxnSpPr>
            <a:cxnSpLocks/>
            <a:stCxn id="44" idx="1"/>
          </p:cNvCxnSpPr>
          <p:nvPr/>
        </p:nvCxnSpPr>
        <p:spPr>
          <a:xfrm flipH="1">
            <a:off x="6152063" y="1278887"/>
            <a:ext cx="443904"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44" name="Diamond 43">
            <a:extLst>
              <a:ext uri="{FF2B5EF4-FFF2-40B4-BE49-F238E27FC236}">
                <a16:creationId xmlns:a16="http://schemas.microsoft.com/office/drawing/2014/main" id="{37214308-829D-E649-8948-8220B0CA4384}"/>
              </a:ext>
            </a:extLst>
          </p:cNvPr>
          <p:cNvSpPr/>
          <p:nvPr/>
        </p:nvSpPr>
        <p:spPr>
          <a:xfrm>
            <a:off x="6595967" y="1012684"/>
            <a:ext cx="1350036"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CANCEL</a:t>
            </a:r>
          </a:p>
        </p:txBody>
      </p:sp>
      <p:sp>
        <p:nvSpPr>
          <p:cNvPr id="49" name="Rounded Rectangle 48">
            <a:extLst>
              <a:ext uri="{FF2B5EF4-FFF2-40B4-BE49-F238E27FC236}">
                <a16:creationId xmlns:a16="http://schemas.microsoft.com/office/drawing/2014/main" id="{B544CFD9-84B1-0442-BB43-334951E29920}"/>
              </a:ext>
            </a:extLst>
          </p:cNvPr>
          <p:cNvSpPr/>
          <p:nvPr/>
        </p:nvSpPr>
        <p:spPr>
          <a:xfrm>
            <a:off x="9800606" y="784747"/>
            <a:ext cx="951857" cy="605248"/>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Tickets</a:t>
            </a:r>
          </a:p>
        </p:txBody>
      </p:sp>
      <p:sp>
        <p:nvSpPr>
          <p:cNvPr id="50" name="Rounded Rectangle 49">
            <a:extLst>
              <a:ext uri="{FF2B5EF4-FFF2-40B4-BE49-F238E27FC236}">
                <a16:creationId xmlns:a16="http://schemas.microsoft.com/office/drawing/2014/main" id="{456967E4-C8BE-5C4C-B49D-9F6B32FCC63B}"/>
              </a:ext>
            </a:extLst>
          </p:cNvPr>
          <p:cNvSpPr/>
          <p:nvPr/>
        </p:nvSpPr>
        <p:spPr>
          <a:xfrm>
            <a:off x="1487564" y="839018"/>
            <a:ext cx="779217" cy="563888"/>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Login</a:t>
            </a:r>
          </a:p>
        </p:txBody>
      </p:sp>
      <p:sp>
        <p:nvSpPr>
          <p:cNvPr id="52" name="Oval 51">
            <a:extLst>
              <a:ext uri="{FF2B5EF4-FFF2-40B4-BE49-F238E27FC236}">
                <a16:creationId xmlns:a16="http://schemas.microsoft.com/office/drawing/2014/main" id="{21312F87-E82D-3442-855B-E7AE572214C5}"/>
              </a:ext>
            </a:extLst>
          </p:cNvPr>
          <p:cNvSpPr/>
          <p:nvPr/>
        </p:nvSpPr>
        <p:spPr>
          <a:xfrm>
            <a:off x="27098" y="1310352"/>
            <a:ext cx="1507483" cy="331304"/>
          </a:xfrm>
          <a:prstGeom prst="ellipse">
            <a:avLst/>
          </a:prstGeom>
          <a:solidFill>
            <a:schemeClr val="accent6">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PASSWORD</a:t>
            </a:r>
          </a:p>
        </p:txBody>
      </p:sp>
      <p:sp>
        <p:nvSpPr>
          <p:cNvPr id="53" name="Oval 52">
            <a:extLst>
              <a:ext uri="{FF2B5EF4-FFF2-40B4-BE49-F238E27FC236}">
                <a16:creationId xmlns:a16="http://schemas.microsoft.com/office/drawing/2014/main" id="{20EE2F66-91FC-0544-B0E1-41A6D5C9FB05}"/>
              </a:ext>
            </a:extLst>
          </p:cNvPr>
          <p:cNvSpPr/>
          <p:nvPr/>
        </p:nvSpPr>
        <p:spPr>
          <a:xfrm>
            <a:off x="27098" y="541926"/>
            <a:ext cx="1304687" cy="397837"/>
          </a:xfrm>
          <a:prstGeom prst="ellipse">
            <a:avLst/>
          </a:prstGeom>
          <a:solidFill>
            <a:schemeClr val="accent6">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LOGIN ID</a:t>
            </a:r>
          </a:p>
        </p:txBody>
      </p:sp>
      <p:cxnSp>
        <p:nvCxnSpPr>
          <p:cNvPr id="54" name="Straight Arrow Connector 53">
            <a:extLst>
              <a:ext uri="{FF2B5EF4-FFF2-40B4-BE49-F238E27FC236}">
                <a16:creationId xmlns:a16="http://schemas.microsoft.com/office/drawing/2014/main" id="{C164FBFC-845D-234A-A9EF-5513E3E401DC}"/>
              </a:ext>
            </a:extLst>
          </p:cNvPr>
          <p:cNvCxnSpPr>
            <a:cxnSpLocks/>
            <a:stCxn id="50" idx="1"/>
          </p:cNvCxnSpPr>
          <p:nvPr/>
        </p:nvCxnSpPr>
        <p:spPr>
          <a:xfrm flipH="1">
            <a:off x="1143720" y="1120962"/>
            <a:ext cx="343844" cy="199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CC3D18F6-1CF3-F044-8A76-4B63CDA562E4}"/>
              </a:ext>
            </a:extLst>
          </p:cNvPr>
          <p:cNvCxnSpPr>
            <a:cxnSpLocks/>
            <a:stCxn id="50" idx="1"/>
            <a:endCxn id="53" idx="5"/>
          </p:cNvCxnSpPr>
          <p:nvPr/>
        </p:nvCxnSpPr>
        <p:spPr>
          <a:xfrm flipH="1" flipV="1">
            <a:off x="1140718" y="881501"/>
            <a:ext cx="346846" cy="239461"/>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85150AE-739F-BD41-803D-CAC027DEF29E}"/>
              </a:ext>
            </a:extLst>
          </p:cNvPr>
          <p:cNvCxnSpPr>
            <a:cxnSpLocks/>
            <a:endCxn id="132" idx="0"/>
          </p:cNvCxnSpPr>
          <p:nvPr/>
        </p:nvCxnSpPr>
        <p:spPr>
          <a:xfrm flipH="1">
            <a:off x="10991353" y="2354343"/>
            <a:ext cx="6440" cy="35005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id="{400784E6-08F9-B445-94FA-AB7499D918A0}"/>
              </a:ext>
            </a:extLst>
          </p:cNvPr>
          <p:cNvSpPr/>
          <p:nvPr/>
        </p:nvSpPr>
        <p:spPr>
          <a:xfrm>
            <a:off x="10985084" y="763357"/>
            <a:ext cx="1101267" cy="425999"/>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SOURCE</a:t>
            </a:r>
          </a:p>
        </p:txBody>
      </p:sp>
      <p:sp>
        <p:nvSpPr>
          <p:cNvPr id="62" name="Oval 61">
            <a:extLst>
              <a:ext uri="{FF2B5EF4-FFF2-40B4-BE49-F238E27FC236}">
                <a16:creationId xmlns:a16="http://schemas.microsoft.com/office/drawing/2014/main" id="{293C9488-A1E2-9749-88A3-C4DCA06C6957}"/>
              </a:ext>
            </a:extLst>
          </p:cNvPr>
          <p:cNvSpPr/>
          <p:nvPr/>
        </p:nvSpPr>
        <p:spPr>
          <a:xfrm>
            <a:off x="7885873" y="1344624"/>
            <a:ext cx="1350036" cy="331304"/>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COMPANY</a:t>
            </a:r>
          </a:p>
        </p:txBody>
      </p:sp>
      <p:sp>
        <p:nvSpPr>
          <p:cNvPr id="63" name="Oval 62">
            <a:extLst>
              <a:ext uri="{FF2B5EF4-FFF2-40B4-BE49-F238E27FC236}">
                <a16:creationId xmlns:a16="http://schemas.microsoft.com/office/drawing/2014/main" id="{108C8520-FDF8-144E-B70D-D4D5A08C07AB}"/>
              </a:ext>
            </a:extLst>
          </p:cNvPr>
          <p:cNvSpPr/>
          <p:nvPr/>
        </p:nvSpPr>
        <p:spPr>
          <a:xfrm>
            <a:off x="8045896" y="1753476"/>
            <a:ext cx="1487085" cy="443815"/>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PASSENGER NAME</a:t>
            </a:r>
          </a:p>
        </p:txBody>
      </p:sp>
      <p:sp>
        <p:nvSpPr>
          <p:cNvPr id="64" name="Oval 63">
            <a:extLst>
              <a:ext uri="{FF2B5EF4-FFF2-40B4-BE49-F238E27FC236}">
                <a16:creationId xmlns:a16="http://schemas.microsoft.com/office/drawing/2014/main" id="{12325070-920E-0C4C-A535-3BC124C89929}"/>
              </a:ext>
            </a:extLst>
          </p:cNvPr>
          <p:cNvSpPr/>
          <p:nvPr/>
        </p:nvSpPr>
        <p:spPr>
          <a:xfrm>
            <a:off x="11243340" y="109736"/>
            <a:ext cx="914400" cy="436757"/>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SEAT NO</a:t>
            </a:r>
          </a:p>
        </p:txBody>
      </p:sp>
      <p:sp>
        <p:nvSpPr>
          <p:cNvPr id="65" name="Oval 64">
            <a:extLst>
              <a:ext uri="{FF2B5EF4-FFF2-40B4-BE49-F238E27FC236}">
                <a16:creationId xmlns:a16="http://schemas.microsoft.com/office/drawing/2014/main" id="{F01B509D-618A-BF47-A880-8EA1B9466277}"/>
              </a:ext>
            </a:extLst>
          </p:cNvPr>
          <p:cNvSpPr/>
          <p:nvPr/>
        </p:nvSpPr>
        <p:spPr>
          <a:xfrm>
            <a:off x="8176848" y="131992"/>
            <a:ext cx="1645920" cy="380188"/>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DESTINATION</a:t>
            </a:r>
          </a:p>
        </p:txBody>
      </p:sp>
      <p:sp>
        <p:nvSpPr>
          <p:cNvPr id="66" name="Oval 65">
            <a:extLst>
              <a:ext uri="{FF2B5EF4-FFF2-40B4-BE49-F238E27FC236}">
                <a16:creationId xmlns:a16="http://schemas.microsoft.com/office/drawing/2014/main" id="{3909BA67-4895-F440-96AD-1C60CC97C2CD}"/>
              </a:ext>
            </a:extLst>
          </p:cNvPr>
          <p:cNvSpPr/>
          <p:nvPr/>
        </p:nvSpPr>
        <p:spPr>
          <a:xfrm>
            <a:off x="9861484" y="109735"/>
            <a:ext cx="1093034" cy="464047"/>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TICKET_ID</a:t>
            </a:r>
          </a:p>
        </p:txBody>
      </p:sp>
      <p:sp>
        <p:nvSpPr>
          <p:cNvPr id="67" name="Oval 66">
            <a:extLst>
              <a:ext uri="{FF2B5EF4-FFF2-40B4-BE49-F238E27FC236}">
                <a16:creationId xmlns:a16="http://schemas.microsoft.com/office/drawing/2014/main" id="{776FCAAD-413E-8A41-997A-169597C376FD}"/>
              </a:ext>
            </a:extLst>
          </p:cNvPr>
          <p:cNvSpPr/>
          <p:nvPr/>
        </p:nvSpPr>
        <p:spPr>
          <a:xfrm>
            <a:off x="10991198" y="1448467"/>
            <a:ext cx="859195" cy="331304"/>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PRICE</a:t>
            </a:r>
          </a:p>
        </p:txBody>
      </p:sp>
      <p:cxnSp>
        <p:nvCxnSpPr>
          <p:cNvPr id="71" name="Straight Arrow Connector 70">
            <a:extLst>
              <a:ext uri="{FF2B5EF4-FFF2-40B4-BE49-F238E27FC236}">
                <a16:creationId xmlns:a16="http://schemas.microsoft.com/office/drawing/2014/main" id="{3A881E3F-8E1A-BC42-B6F7-E26CECDF157F}"/>
              </a:ext>
            </a:extLst>
          </p:cNvPr>
          <p:cNvCxnSpPr>
            <a:cxnSpLocks/>
            <a:stCxn id="49" idx="3"/>
            <a:endCxn id="61" idx="2"/>
          </p:cNvCxnSpPr>
          <p:nvPr/>
        </p:nvCxnSpPr>
        <p:spPr>
          <a:xfrm flipV="1">
            <a:off x="10752463" y="976357"/>
            <a:ext cx="232621" cy="1110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B25BEB8C-A33C-B849-8848-FC7EF6C027D6}"/>
              </a:ext>
            </a:extLst>
          </p:cNvPr>
          <p:cNvCxnSpPr>
            <a:cxnSpLocks/>
            <a:endCxn id="62" idx="6"/>
          </p:cNvCxnSpPr>
          <p:nvPr/>
        </p:nvCxnSpPr>
        <p:spPr>
          <a:xfrm flipH="1">
            <a:off x="9235909" y="1365475"/>
            <a:ext cx="600752" cy="1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FCEB10B2-16E3-1446-BEE4-D337793BACC9}"/>
              </a:ext>
            </a:extLst>
          </p:cNvPr>
          <p:cNvCxnSpPr>
            <a:cxnSpLocks/>
            <a:endCxn id="63" idx="6"/>
          </p:cNvCxnSpPr>
          <p:nvPr/>
        </p:nvCxnSpPr>
        <p:spPr>
          <a:xfrm flipH="1">
            <a:off x="9532981" y="1396956"/>
            <a:ext cx="413676" cy="5784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58B148F3-FB1B-9A4E-B97E-F1CD4E43CD63}"/>
              </a:ext>
            </a:extLst>
          </p:cNvPr>
          <p:cNvCxnSpPr>
            <a:cxnSpLocks/>
            <a:endCxn id="67" idx="2"/>
          </p:cNvCxnSpPr>
          <p:nvPr/>
        </p:nvCxnSpPr>
        <p:spPr>
          <a:xfrm>
            <a:off x="10688532" y="1377689"/>
            <a:ext cx="302666" cy="2364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B47E05D8-BB09-934F-8046-CE97A287F59E}"/>
              </a:ext>
            </a:extLst>
          </p:cNvPr>
          <p:cNvCxnSpPr>
            <a:cxnSpLocks/>
            <a:stCxn id="49" idx="3"/>
            <a:endCxn id="64" idx="2"/>
          </p:cNvCxnSpPr>
          <p:nvPr/>
        </p:nvCxnSpPr>
        <p:spPr>
          <a:xfrm flipV="1">
            <a:off x="10752463" y="328115"/>
            <a:ext cx="490877" cy="7592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FA4851DD-BCBE-DC4D-B4C6-7F59668095EA}"/>
              </a:ext>
            </a:extLst>
          </p:cNvPr>
          <p:cNvCxnSpPr>
            <a:cxnSpLocks/>
            <a:endCxn id="65" idx="4"/>
          </p:cNvCxnSpPr>
          <p:nvPr/>
        </p:nvCxnSpPr>
        <p:spPr>
          <a:xfrm flipH="1" flipV="1">
            <a:off x="8999808" y="512180"/>
            <a:ext cx="861676" cy="2820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22506F8E-F05F-F149-9ABB-7DC913CC61F7}"/>
              </a:ext>
            </a:extLst>
          </p:cNvPr>
          <p:cNvCxnSpPr>
            <a:cxnSpLocks/>
            <a:endCxn id="66" idx="4"/>
          </p:cNvCxnSpPr>
          <p:nvPr/>
        </p:nvCxnSpPr>
        <p:spPr>
          <a:xfrm flipH="1" flipV="1">
            <a:off x="10408001" y="573782"/>
            <a:ext cx="20498" cy="1910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66C1BF10-2D4C-1843-9507-B9B47833EF21}"/>
              </a:ext>
            </a:extLst>
          </p:cNvPr>
          <p:cNvCxnSpPr>
            <a:cxnSpLocks/>
          </p:cNvCxnSpPr>
          <p:nvPr/>
        </p:nvCxnSpPr>
        <p:spPr>
          <a:xfrm flipH="1">
            <a:off x="7784553" y="2536341"/>
            <a:ext cx="2334422"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38F785E-982C-1C42-8FC1-4AD32AD8E07B}"/>
              </a:ext>
            </a:extLst>
          </p:cNvPr>
          <p:cNvCxnSpPr>
            <a:cxnSpLocks/>
          </p:cNvCxnSpPr>
          <p:nvPr/>
        </p:nvCxnSpPr>
        <p:spPr>
          <a:xfrm>
            <a:off x="7763581" y="1788074"/>
            <a:ext cx="0" cy="77734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AC5A68E-C804-0A45-9AA0-BB9E1081F3D2}"/>
              </a:ext>
            </a:extLst>
          </p:cNvPr>
          <p:cNvCxnSpPr>
            <a:cxnSpLocks/>
            <a:endCxn id="99" idx="3"/>
          </p:cNvCxnSpPr>
          <p:nvPr/>
        </p:nvCxnSpPr>
        <p:spPr>
          <a:xfrm flipH="1">
            <a:off x="6095999" y="1779771"/>
            <a:ext cx="1688554" cy="3312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9" name="Diamond 98">
            <a:extLst>
              <a:ext uri="{FF2B5EF4-FFF2-40B4-BE49-F238E27FC236}">
                <a16:creationId xmlns:a16="http://schemas.microsoft.com/office/drawing/2014/main" id="{B85A56DF-0169-3143-8891-013BE9116AC3}"/>
              </a:ext>
            </a:extLst>
          </p:cNvPr>
          <p:cNvSpPr/>
          <p:nvPr/>
        </p:nvSpPr>
        <p:spPr>
          <a:xfrm>
            <a:off x="4492254" y="1551018"/>
            <a:ext cx="1603745" cy="523762"/>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BELONGS TO </a:t>
            </a:r>
          </a:p>
        </p:txBody>
      </p:sp>
      <p:sp>
        <p:nvSpPr>
          <p:cNvPr id="104" name="Rounded Rectangle 103">
            <a:extLst>
              <a:ext uri="{FF2B5EF4-FFF2-40B4-BE49-F238E27FC236}">
                <a16:creationId xmlns:a16="http://schemas.microsoft.com/office/drawing/2014/main" id="{AA98B89C-83CF-A940-B01B-15DDD73E9D68}"/>
              </a:ext>
            </a:extLst>
          </p:cNvPr>
          <p:cNvSpPr/>
          <p:nvPr/>
        </p:nvSpPr>
        <p:spPr>
          <a:xfrm>
            <a:off x="1803550" y="1621791"/>
            <a:ext cx="897397" cy="523762"/>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Flights</a:t>
            </a:r>
          </a:p>
        </p:txBody>
      </p:sp>
      <p:cxnSp>
        <p:nvCxnSpPr>
          <p:cNvPr id="107" name="Straight Connector 106">
            <a:extLst>
              <a:ext uri="{FF2B5EF4-FFF2-40B4-BE49-F238E27FC236}">
                <a16:creationId xmlns:a16="http://schemas.microsoft.com/office/drawing/2014/main" id="{3EB5C66B-2904-7A4A-83D1-4317F6199E0A}"/>
              </a:ext>
            </a:extLst>
          </p:cNvPr>
          <p:cNvCxnSpPr>
            <a:cxnSpLocks/>
          </p:cNvCxnSpPr>
          <p:nvPr/>
        </p:nvCxnSpPr>
        <p:spPr>
          <a:xfrm flipH="1" flipV="1">
            <a:off x="7534524" y="2715064"/>
            <a:ext cx="2756917" cy="1277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5FDAD784-6FFD-2B44-81E5-E92CAF73B823}"/>
              </a:ext>
            </a:extLst>
          </p:cNvPr>
          <p:cNvCxnSpPr>
            <a:cxnSpLocks/>
            <a:endCxn id="115" idx="3"/>
          </p:cNvCxnSpPr>
          <p:nvPr/>
        </p:nvCxnSpPr>
        <p:spPr>
          <a:xfrm flipH="1">
            <a:off x="6761836" y="2368658"/>
            <a:ext cx="772687"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15" name="Diamond 114">
            <a:extLst>
              <a:ext uri="{FF2B5EF4-FFF2-40B4-BE49-F238E27FC236}">
                <a16:creationId xmlns:a16="http://schemas.microsoft.com/office/drawing/2014/main" id="{4CF4A225-EDAE-0D45-ACA1-EA028BE95598}"/>
              </a:ext>
            </a:extLst>
          </p:cNvPr>
          <p:cNvSpPr/>
          <p:nvPr/>
        </p:nvSpPr>
        <p:spPr>
          <a:xfrm>
            <a:off x="5847436" y="2102455"/>
            <a:ext cx="914400"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FOR</a:t>
            </a:r>
          </a:p>
        </p:txBody>
      </p:sp>
      <p:sp>
        <p:nvSpPr>
          <p:cNvPr id="121" name="Rounded Rectangle 120">
            <a:extLst>
              <a:ext uri="{FF2B5EF4-FFF2-40B4-BE49-F238E27FC236}">
                <a16:creationId xmlns:a16="http://schemas.microsoft.com/office/drawing/2014/main" id="{99C8ABDD-A982-3940-BF2A-F01FB2D0CC1C}"/>
              </a:ext>
            </a:extLst>
          </p:cNvPr>
          <p:cNvSpPr/>
          <p:nvPr/>
        </p:nvSpPr>
        <p:spPr>
          <a:xfrm>
            <a:off x="4417621" y="2143272"/>
            <a:ext cx="1000076" cy="422142"/>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Airlines</a:t>
            </a:r>
          </a:p>
        </p:txBody>
      </p:sp>
      <p:sp>
        <p:nvSpPr>
          <p:cNvPr id="123" name="Diamond 122">
            <a:extLst>
              <a:ext uri="{FF2B5EF4-FFF2-40B4-BE49-F238E27FC236}">
                <a16:creationId xmlns:a16="http://schemas.microsoft.com/office/drawing/2014/main" id="{DCDB5BA7-4F19-7447-8CA4-5E6C30844CD1}"/>
              </a:ext>
            </a:extLst>
          </p:cNvPr>
          <p:cNvSpPr/>
          <p:nvPr/>
        </p:nvSpPr>
        <p:spPr>
          <a:xfrm>
            <a:off x="10460820" y="1883672"/>
            <a:ext cx="1066478"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RECEIVE</a:t>
            </a:r>
          </a:p>
        </p:txBody>
      </p:sp>
      <p:cxnSp>
        <p:nvCxnSpPr>
          <p:cNvPr id="125" name="Straight Connector 124">
            <a:extLst>
              <a:ext uri="{FF2B5EF4-FFF2-40B4-BE49-F238E27FC236}">
                <a16:creationId xmlns:a16="http://schemas.microsoft.com/office/drawing/2014/main" id="{3E6B844C-2639-484B-850A-621F4FFA3C99}"/>
              </a:ext>
            </a:extLst>
          </p:cNvPr>
          <p:cNvCxnSpPr>
            <a:cxnSpLocks/>
            <a:stCxn id="123" idx="1"/>
          </p:cNvCxnSpPr>
          <p:nvPr/>
        </p:nvCxnSpPr>
        <p:spPr>
          <a:xfrm flipV="1">
            <a:off x="10460820" y="2130021"/>
            <a:ext cx="33278" cy="1985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2" name="Rounded Rectangle 131">
            <a:extLst>
              <a:ext uri="{FF2B5EF4-FFF2-40B4-BE49-F238E27FC236}">
                <a16:creationId xmlns:a16="http://schemas.microsoft.com/office/drawing/2014/main" id="{69F030BD-1594-D841-8AA8-57F75E0EA2FD}"/>
              </a:ext>
            </a:extLst>
          </p:cNvPr>
          <p:cNvSpPr/>
          <p:nvPr/>
        </p:nvSpPr>
        <p:spPr>
          <a:xfrm>
            <a:off x="10367507" y="2704402"/>
            <a:ext cx="1247691" cy="378444"/>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Payment</a:t>
            </a:r>
          </a:p>
        </p:txBody>
      </p:sp>
      <p:sp>
        <p:nvSpPr>
          <p:cNvPr id="133" name="Oval 132">
            <a:extLst>
              <a:ext uri="{FF2B5EF4-FFF2-40B4-BE49-F238E27FC236}">
                <a16:creationId xmlns:a16="http://schemas.microsoft.com/office/drawing/2014/main" id="{E07BA419-7BBC-454C-863E-6ED0CB1A147B}"/>
              </a:ext>
            </a:extLst>
          </p:cNvPr>
          <p:cNvSpPr/>
          <p:nvPr/>
        </p:nvSpPr>
        <p:spPr>
          <a:xfrm>
            <a:off x="528461" y="2168014"/>
            <a:ext cx="1507026" cy="331304"/>
          </a:xfrm>
          <a:prstGeom prst="ellipse">
            <a:avLst/>
          </a:prstGeom>
          <a:solidFill>
            <a:srgbClr val="66E1E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NO OF SEAT</a:t>
            </a:r>
          </a:p>
        </p:txBody>
      </p:sp>
      <p:sp>
        <p:nvSpPr>
          <p:cNvPr id="134" name="Oval 133">
            <a:extLst>
              <a:ext uri="{FF2B5EF4-FFF2-40B4-BE49-F238E27FC236}">
                <a16:creationId xmlns:a16="http://schemas.microsoft.com/office/drawing/2014/main" id="{44EF0529-B7FD-3149-AE26-F3E7173F9372}"/>
              </a:ext>
            </a:extLst>
          </p:cNvPr>
          <p:cNvSpPr/>
          <p:nvPr/>
        </p:nvSpPr>
        <p:spPr>
          <a:xfrm>
            <a:off x="71261" y="1724785"/>
            <a:ext cx="1006120" cy="472508"/>
          </a:xfrm>
          <a:prstGeom prst="ellipse">
            <a:avLst/>
          </a:prstGeom>
          <a:solidFill>
            <a:srgbClr val="66E1E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FLIGHT NO</a:t>
            </a:r>
          </a:p>
        </p:txBody>
      </p:sp>
      <p:sp>
        <p:nvSpPr>
          <p:cNvPr id="135" name="Oval 134">
            <a:extLst>
              <a:ext uri="{FF2B5EF4-FFF2-40B4-BE49-F238E27FC236}">
                <a16:creationId xmlns:a16="http://schemas.microsoft.com/office/drawing/2014/main" id="{36AA4A9C-F386-0646-B84D-AD9CD8845B78}"/>
              </a:ext>
            </a:extLst>
          </p:cNvPr>
          <p:cNvSpPr/>
          <p:nvPr/>
        </p:nvSpPr>
        <p:spPr>
          <a:xfrm>
            <a:off x="2831354" y="1217452"/>
            <a:ext cx="1284872" cy="475111"/>
          </a:xfrm>
          <a:prstGeom prst="ellipse">
            <a:avLst/>
          </a:prstGeom>
          <a:solidFill>
            <a:srgbClr val="66E1E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LUGGAGE LIMIT</a:t>
            </a:r>
          </a:p>
        </p:txBody>
      </p:sp>
      <p:cxnSp>
        <p:nvCxnSpPr>
          <p:cNvPr id="136" name="Straight Arrow Connector 135">
            <a:extLst>
              <a:ext uri="{FF2B5EF4-FFF2-40B4-BE49-F238E27FC236}">
                <a16:creationId xmlns:a16="http://schemas.microsoft.com/office/drawing/2014/main" id="{12C5A99A-A287-5444-B987-A66298367BEE}"/>
              </a:ext>
            </a:extLst>
          </p:cNvPr>
          <p:cNvCxnSpPr>
            <a:cxnSpLocks/>
            <a:endCxn id="133" idx="0"/>
          </p:cNvCxnSpPr>
          <p:nvPr/>
        </p:nvCxnSpPr>
        <p:spPr>
          <a:xfrm flipH="1">
            <a:off x="1281974" y="1908350"/>
            <a:ext cx="522478" cy="259664"/>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12AED783-F7EA-484F-B9A2-86C1E499AEF2}"/>
              </a:ext>
            </a:extLst>
          </p:cNvPr>
          <p:cNvCxnSpPr>
            <a:cxnSpLocks/>
            <a:stCxn id="104" idx="1"/>
            <a:endCxn id="134" idx="6"/>
          </p:cNvCxnSpPr>
          <p:nvPr/>
        </p:nvCxnSpPr>
        <p:spPr>
          <a:xfrm flipH="1">
            <a:off x="1077381" y="1883672"/>
            <a:ext cx="726169" cy="77367"/>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848C1CF0-ACED-E448-975E-7645FB3CB928}"/>
              </a:ext>
            </a:extLst>
          </p:cNvPr>
          <p:cNvCxnSpPr>
            <a:cxnSpLocks/>
            <a:endCxn id="135" idx="3"/>
          </p:cNvCxnSpPr>
          <p:nvPr/>
        </p:nvCxnSpPr>
        <p:spPr>
          <a:xfrm flipV="1">
            <a:off x="2687864" y="1622985"/>
            <a:ext cx="331655" cy="52768"/>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2321A922-7D6A-4844-864D-0CC69D9FDDDC}"/>
              </a:ext>
            </a:extLst>
          </p:cNvPr>
          <p:cNvCxnSpPr>
            <a:cxnSpLocks/>
            <a:stCxn id="104" idx="2"/>
          </p:cNvCxnSpPr>
          <p:nvPr/>
        </p:nvCxnSpPr>
        <p:spPr>
          <a:xfrm flipH="1">
            <a:off x="2235973" y="2145553"/>
            <a:ext cx="16276" cy="27060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5" name="Diamond 144">
            <a:extLst>
              <a:ext uri="{FF2B5EF4-FFF2-40B4-BE49-F238E27FC236}">
                <a16:creationId xmlns:a16="http://schemas.microsoft.com/office/drawing/2014/main" id="{9D55E3D6-BE32-8348-A4F6-FDC70D7DFACC}"/>
              </a:ext>
            </a:extLst>
          </p:cNvPr>
          <p:cNvSpPr/>
          <p:nvPr/>
        </p:nvSpPr>
        <p:spPr>
          <a:xfrm>
            <a:off x="1824493" y="2377391"/>
            <a:ext cx="826650"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HAS</a:t>
            </a:r>
          </a:p>
        </p:txBody>
      </p:sp>
      <p:cxnSp>
        <p:nvCxnSpPr>
          <p:cNvPr id="146" name="Straight Connector 145">
            <a:extLst>
              <a:ext uri="{FF2B5EF4-FFF2-40B4-BE49-F238E27FC236}">
                <a16:creationId xmlns:a16="http://schemas.microsoft.com/office/drawing/2014/main" id="{662D34BF-A3CD-A047-8CE1-8D4F57D60297}"/>
              </a:ext>
            </a:extLst>
          </p:cNvPr>
          <p:cNvCxnSpPr>
            <a:cxnSpLocks/>
            <a:stCxn id="145" idx="2"/>
          </p:cNvCxnSpPr>
          <p:nvPr/>
        </p:nvCxnSpPr>
        <p:spPr>
          <a:xfrm>
            <a:off x="2237818" y="2909797"/>
            <a:ext cx="20977" cy="36710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56" name="Rounded Rectangle 155">
            <a:extLst>
              <a:ext uri="{FF2B5EF4-FFF2-40B4-BE49-F238E27FC236}">
                <a16:creationId xmlns:a16="http://schemas.microsoft.com/office/drawing/2014/main" id="{53036F52-613E-E446-990A-34B9C89C46DE}"/>
              </a:ext>
            </a:extLst>
          </p:cNvPr>
          <p:cNvSpPr/>
          <p:nvPr/>
        </p:nvSpPr>
        <p:spPr>
          <a:xfrm>
            <a:off x="-30233" y="2991535"/>
            <a:ext cx="924930" cy="396043"/>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STAFF</a:t>
            </a:r>
          </a:p>
        </p:txBody>
      </p:sp>
      <p:sp>
        <p:nvSpPr>
          <p:cNvPr id="158" name="Rounded Rectangle 157">
            <a:extLst>
              <a:ext uri="{FF2B5EF4-FFF2-40B4-BE49-F238E27FC236}">
                <a16:creationId xmlns:a16="http://schemas.microsoft.com/office/drawing/2014/main" id="{9DA98FBC-7BB7-A44F-A98C-D2FA8A042FE0}"/>
              </a:ext>
            </a:extLst>
          </p:cNvPr>
          <p:cNvSpPr/>
          <p:nvPr/>
        </p:nvSpPr>
        <p:spPr>
          <a:xfrm>
            <a:off x="868641" y="4137458"/>
            <a:ext cx="934909" cy="426605"/>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CLASS</a:t>
            </a:r>
          </a:p>
        </p:txBody>
      </p:sp>
      <p:sp>
        <p:nvSpPr>
          <p:cNvPr id="159" name="Rounded Rectangle 158">
            <a:extLst>
              <a:ext uri="{FF2B5EF4-FFF2-40B4-BE49-F238E27FC236}">
                <a16:creationId xmlns:a16="http://schemas.microsoft.com/office/drawing/2014/main" id="{CA83B488-0D18-E84D-8D6D-B1DF8A9156E8}"/>
              </a:ext>
            </a:extLst>
          </p:cNvPr>
          <p:cNvSpPr/>
          <p:nvPr/>
        </p:nvSpPr>
        <p:spPr>
          <a:xfrm>
            <a:off x="1840467" y="3670504"/>
            <a:ext cx="1310130" cy="600750"/>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endParaRPr lang="en-US" b="1" dirty="0">
              <a:ln>
                <a:solidFill>
                  <a:srgbClr val="FF0000"/>
                </a:solidFill>
              </a:ln>
              <a:solidFill>
                <a:schemeClr val="accent4"/>
              </a:solidFill>
            </a:endParaRPr>
          </a:p>
          <a:p>
            <a:pPr algn="ctr"/>
            <a:r>
              <a:rPr lang="en-US" sz="1600" b="1" dirty="0">
                <a:ln>
                  <a:solidFill>
                    <a:srgbClr val="FF0000"/>
                  </a:solidFill>
                </a:ln>
                <a:solidFill>
                  <a:schemeClr val="accent4"/>
                </a:solidFill>
              </a:rPr>
              <a:t>FOOD AVAILABLE</a:t>
            </a:r>
          </a:p>
          <a:p>
            <a:pPr algn="ctr"/>
            <a:endParaRPr lang="en-US" b="1" dirty="0">
              <a:ln>
                <a:solidFill>
                  <a:srgbClr val="FF0000"/>
                </a:solidFill>
              </a:ln>
              <a:solidFill>
                <a:schemeClr val="accent4"/>
              </a:solidFill>
            </a:endParaRPr>
          </a:p>
        </p:txBody>
      </p:sp>
      <p:sp>
        <p:nvSpPr>
          <p:cNvPr id="161" name="Oval 160">
            <a:extLst>
              <a:ext uri="{FF2B5EF4-FFF2-40B4-BE49-F238E27FC236}">
                <a16:creationId xmlns:a16="http://schemas.microsoft.com/office/drawing/2014/main" id="{E80278A5-7E09-4048-BC85-4FEFCE0DD03A}"/>
              </a:ext>
            </a:extLst>
          </p:cNvPr>
          <p:cNvSpPr/>
          <p:nvPr/>
        </p:nvSpPr>
        <p:spPr>
          <a:xfrm>
            <a:off x="10951628" y="3845255"/>
            <a:ext cx="914401" cy="425999"/>
          </a:xfrm>
          <a:prstGeom prst="ellipse">
            <a:avLst/>
          </a:prstGeom>
          <a:solidFill>
            <a:srgbClr val="77F4A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CARD ID</a:t>
            </a:r>
          </a:p>
        </p:txBody>
      </p:sp>
      <p:sp>
        <p:nvSpPr>
          <p:cNvPr id="162" name="Oval 161">
            <a:extLst>
              <a:ext uri="{FF2B5EF4-FFF2-40B4-BE49-F238E27FC236}">
                <a16:creationId xmlns:a16="http://schemas.microsoft.com/office/drawing/2014/main" id="{B0062DB8-F5AE-9246-A85A-4CBF0DC60E19}"/>
              </a:ext>
            </a:extLst>
          </p:cNvPr>
          <p:cNvSpPr/>
          <p:nvPr/>
        </p:nvSpPr>
        <p:spPr>
          <a:xfrm>
            <a:off x="10855060" y="3441288"/>
            <a:ext cx="914400" cy="331304"/>
          </a:xfrm>
          <a:prstGeom prst="ellipse">
            <a:avLst/>
          </a:prstGeom>
          <a:solidFill>
            <a:srgbClr val="77F4A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TYPE</a:t>
            </a:r>
          </a:p>
        </p:txBody>
      </p:sp>
      <p:sp>
        <p:nvSpPr>
          <p:cNvPr id="163" name="Oval 162">
            <a:extLst>
              <a:ext uri="{FF2B5EF4-FFF2-40B4-BE49-F238E27FC236}">
                <a16:creationId xmlns:a16="http://schemas.microsoft.com/office/drawing/2014/main" id="{BED5C08A-5517-8941-AC3E-C1AE9F35E61B}"/>
              </a:ext>
            </a:extLst>
          </p:cNvPr>
          <p:cNvSpPr/>
          <p:nvPr/>
        </p:nvSpPr>
        <p:spPr>
          <a:xfrm>
            <a:off x="9645846" y="3685097"/>
            <a:ext cx="1248920" cy="392612"/>
          </a:xfrm>
          <a:prstGeom prst="ellipse">
            <a:avLst/>
          </a:prstGeom>
          <a:solidFill>
            <a:srgbClr val="77F4A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RECIEPT NO</a:t>
            </a:r>
          </a:p>
        </p:txBody>
      </p:sp>
      <p:sp>
        <p:nvSpPr>
          <p:cNvPr id="164" name="Oval 163">
            <a:extLst>
              <a:ext uri="{FF2B5EF4-FFF2-40B4-BE49-F238E27FC236}">
                <a16:creationId xmlns:a16="http://schemas.microsoft.com/office/drawing/2014/main" id="{9E8FEC40-58F4-F34B-8DD3-7DAF671E7A7D}"/>
              </a:ext>
            </a:extLst>
          </p:cNvPr>
          <p:cNvSpPr/>
          <p:nvPr/>
        </p:nvSpPr>
        <p:spPr>
          <a:xfrm>
            <a:off x="9834241" y="3317829"/>
            <a:ext cx="914400" cy="331304"/>
          </a:xfrm>
          <a:prstGeom prst="ellipse">
            <a:avLst/>
          </a:prstGeom>
          <a:solidFill>
            <a:srgbClr val="77F4A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PIN</a:t>
            </a:r>
          </a:p>
        </p:txBody>
      </p:sp>
      <p:cxnSp>
        <p:nvCxnSpPr>
          <p:cNvPr id="165" name="Straight Arrow Connector 164">
            <a:extLst>
              <a:ext uri="{FF2B5EF4-FFF2-40B4-BE49-F238E27FC236}">
                <a16:creationId xmlns:a16="http://schemas.microsoft.com/office/drawing/2014/main" id="{DE17CD0B-1799-A448-9F7C-679869ACA714}"/>
              </a:ext>
            </a:extLst>
          </p:cNvPr>
          <p:cNvCxnSpPr>
            <a:cxnSpLocks/>
            <a:endCxn id="164" idx="0"/>
          </p:cNvCxnSpPr>
          <p:nvPr/>
        </p:nvCxnSpPr>
        <p:spPr>
          <a:xfrm flipH="1">
            <a:off x="10291441" y="3110176"/>
            <a:ext cx="251810" cy="2076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Straight Arrow Connector 166">
            <a:extLst>
              <a:ext uri="{FF2B5EF4-FFF2-40B4-BE49-F238E27FC236}">
                <a16:creationId xmlns:a16="http://schemas.microsoft.com/office/drawing/2014/main" id="{62463F59-C6DD-D74F-8D61-7A6E8EA6CC63}"/>
              </a:ext>
            </a:extLst>
          </p:cNvPr>
          <p:cNvCxnSpPr>
            <a:cxnSpLocks/>
            <a:endCxn id="163" idx="7"/>
          </p:cNvCxnSpPr>
          <p:nvPr/>
        </p:nvCxnSpPr>
        <p:spPr>
          <a:xfrm flipH="1">
            <a:off x="10711866" y="3071199"/>
            <a:ext cx="141966" cy="6713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688B2A30-FE5D-9646-A60B-DC711D1681F1}"/>
              </a:ext>
            </a:extLst>
          </p:cNvPr>
          <p:cNvCxnSpPr>
            <a:cxnSpLocks/>
            <a:stCxn id="132" idx="2"/>
            <a:endCxn id="162" idx="0"/>
          </p:cNvCxnSpPr>
          <p:nvPr/>
        </p:nvCxnSpPr>
        <p:spPr>
          <a:xfrm>
            <a:off x="10991353" y="3082846"/>
            <a:ext cx="320907" cy="358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a:extLst>
              <a:ext uri="{FF2B5EF4-FFF2-40B4-BE49-F238E27FC236}">
                <a16:creationId xmlns:a16="http://schemas.microsoft.com/office/drawing/2014/main" id="{32118CBC-9194-9747-9D94-4DDDA979BA0F}"/>
              </a:ext>
            </a:extLst>
          </p:cNvPr>
          <p:cNvCxnSpPr>
            <a:cxnSpLocks/>
            <a:endCxn id="161" idx="7"/>
          </p:cNvCxnSpPr>
          <p:nvPr/>
        </p:nvCxnSpPr>
        <p:spPr>
          <a:xfrm>
            <a:off x="11490956" y="3065498"/>
            <a:ext cx="241162" cy="842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42A03C0A-5474-C14C-95C2-266509FEF2EF}"/>
              </a:ext>
            </a:extLst>
          </p:cNvPr>
          <p:cNvCxnSpPr>
            <a:cxnSpLocks/>
          </p:cNvCxnSpPr>
          <p:nvPr/>
        </p:nvCxnSpPr>
        <p:spPr>
          <a:xfrm flipH="1">
            <a:off x="4899981" y="3502083"/>
            <a:ext cx="8840" cy="27050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76" name="Diamond 175">
            <a:extLst>
              <a:ext uri="{FF2B5EF4-FFF2-40B4-BE49-F238E27FC236}">
                <a16:creationId xmlns:a16="http://schemas.microsoft.com/office/drawing/2014/main" id="{DAB55FDA-DCEB-AE46-8D6D-EAF9BE5ADF1C}"/>
              </a:ext>
            </a:extLst>
          </p:cNvPr>
          <p:cNvSpPr/>
          <p:nvPr/>
        </p:nvSpPr>
        <p:spPr>
          <a:xfrm>
            <a:off x="4460459" y="2946706"/>
            <a:ext cx="879044" cy="545531"/>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HAS</a:t>
            </a:r>
          </a:p>
        </p:txBody>
      </p:sp>
      <p:sp>
        <p:nvSpPr>
          <p:cNvPr id="179" name="Rounded Rectangle 178">
            <a:extLst>
              <a:ext uri="{FF2B5EF4-FFF2-40B4-BE49-F238E27FC236}">
                <a16:creationId xmlns:a16="http://schemas.microsoft.com/office/drawing/2014/main" id="{C6E6CF05-5F05-F14D-A9B2-C507239BB127}"/>
              </a:ext>
            </a:extLst>
          </p:cNvPr>
          <p:cNvSpPr/>
          <p:nvPr/>
        </p:nvSpPr>
        <p:spPr>
          <a:xfrm>
            <a:off x="4441794" y="3695578"/>
            <a:ext cx="1151931" cy="461383"/>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Flight Leg</a:t>
            </a:r>
          </a:p>
        </p:txBody>
      </p:sp>
      <p:cxnSp>
        <p:nvCxnSpPr>
          <p:cNvPr id="180" name="Straight Connector 179">
            <a:extLst>
              <a:ext uri="{FF2B5EF4-FFF2-40B4-BE49-F238E27FC236}">
                <a16:creationId xmlns:a16="http://schemas.microsoft.com/office/drawing/2014/main" id="{C8371403-AA03-6E42-BB5D-2B8640F7F2CC}"/>
              </a:ext>
            </a:extLst>
          </p:cNvPr>
          <p:cNvCxnSpPr>
            <a:cxnSpLocks/>
            <a:stCxn id="181" idx="1"/>
          </p:cNvCxnSpPr>
          <p:nvPr/>
        </p:nvCxnSpPr>
        <p:spPr>
          <a:xfrm flipH="1" flipV="1">
            <a:off x="5606897" y="3957767"/>
            <a:ext cx="292264" cy="23149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1" name="Diamond 180">
            <a:extLst>
              <a:ext uri="{FF2B5EF4-FFF2-40B4-BE49-F238E27FC236}">
                <a16:creationId xmlns:a16="http://schemas.microsoft.com/office/drawing/2014/main" id="{35DA4F85-3B57-4147-89C7-A6BF4126415A}"/>
              </a:ext>
            </a:extLst>
          </p:cNvPr>
          <p:cNvSpPr/>
          <p:nvPr/>
        </p:nvSpPr>
        <p:spPr>
          <a:xfrm>
            <a:off x="5899161" y="3675166"/>
            <a:ext cx="1384020" cy="1028182"/>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ARRIVAL &amp; DEPARTURE</a:t>
            </a:r>
          </a:p>
        </p:txBody>
      </p:sp>
      <p:cxnSp>
        <p:nvCxnSpPr>
          <p:cNvPr id="186" name="Straight Connector 185">
            <a:extLst>
              <a:ext uri="{FF2B5EF4-FFF2-40B4-BE49-F238E27FC236}">
                <a16:creationId xmlns:a16="http://schemas.microsoft.com/office/drawing/2014/main" id="{F950FE45-ADDD-8746-8B55-DABA08B474E2}"/>
              </a:ext>
            </a:extLst>
          </p:cNvPr>
          <p:cNvCxnSpPr>
            <a:cxnSpLocks/>
            <a:endCxn id="350" idx="3"/>
          </p:cNvCxnSpPr>
          <p:nvPr/>
        </p:nvCxnSpPr>
        <p:spPr>
          <a:xfrm flipH="1" flipV="1">
            <a:off x="7390445" y="3201012"/>
            <a:ext cx="1409085" cy="4214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7" name="Diamond 186">
            <a:extLst>
              <a:ext uri="{FF2B5EF4-FFF2-40B4-BE49-F238E27FC236}">
                <a16:creationId xmlns:a16="http://schemas.microsoft.com/office/drawing/2014/main" id="{17A8BA2E-2251-7E4A-9CA7-D8B0C23BA9A4}"/>
              </a:ext>
            </a:extLst>
          </p:cNvPr>
          <p:cNvSpPr/>
          <p:nvPr/>
        </p:nvSpPr>
        <p:spPr>
          <a:xfrm>
            <a:off x="8775720" y="2968789"/>
            <a:ext cx="914399"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HAS</a:t>
            </a:r>
          </a:p>
        </p:txBody>
      </p:sp>
      <p:sp>
        <p:nvSpPr>
          <p:cNvPr id="192" name="Rounded Rectangle 191">
            <a:extLst>
              <a:ext uri="{FF2B5EF4-FFF2-40B4-BE49-F238E27FC236}">
                <a16:creationId xmlns:a16="http://schemas.microsoft.com/office/drawing/2014/main" id="{8CDFDABA-34AC-5E48-B2EC-393EE050EDB3}"/>
              </a:ext>
            </a:extLst>
          </p:cNvPr>
          <p:cNvSpPr/>
          <p:nvPr/>
        </p:nvSpPr>
        <p:spPr>
          <a:xfrm>
            <a:off x="8503421" y="4034873"/>
            <a:ext cx="1301953" cy="416281"/>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EMPLOYEE</a:t>
            </a:r>
          </a:p>
        </p:txBody>
      </p:sp>
      <p:cxnSp>
        <p:nvCxnSpPr>
          <p:cNvPr id="193" name="Straight Connector 192">
            <a:extLst>
              <a:ext uri="{FF2B5EF4-FFF2-40B4-BE49-F238E27FC236}">
                <a16:creationId xmlns:a16="http://schemas.microsoft.com/office/drawing/2014/main" id="{6B0A2A64-8C25-EC44-86D6-AF2F46FBEB39}"/>
              </a:ext>
            </a:extLst>
          </p:cNvPr>
          <p:cNvCxnSpPr>
            <a:cxnSpLocks/>
            <a:endCxn id="194" idx="0"/>
          </p:cNvCxnSpPr>
          <p:nvPr/>
        </p:nvCxnSpPr>
        <p:spPr>
          <a:xfrm flipH="1">
            <a:off x="8942814" y="4459498"/>
            <a:ext cx="214820" cy="65672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94" name="Diamond 193">
            <a:extLst>
              <a:ext uri="{FF2B5EF4-FFF2-40B4-BE49-F238E27FC236}">
                <a16:creationId xmlns:a16="http://schemas.microsoft.com/office/drawing/2014/main" id="{B2CE681D-01D3-C44B-8B98-ED311AF0393A}"/>
              </a:ext>
            </a:extLst>
          </p:cNvPr>
          <p:cNvSpPr/>
          <p:nvPr/>
        </p:nvSpPr>
        <p:spPr>
          <a:xfrm>
            <a:off x="8352646" y="5116220"/>
            <a:ext cx="1180335" cy="416281"/>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SERVE</a:t>
            </a:r>
          </a:p>
        </p:txBody>
      </p:sp>
      <p:cxnSp>
        <p:nvCxnSpPr>
          <p:cNvPr id="210" name="Straight Arrow Connector 209">
            <a:extLst>
              <a:ext uri="{FF2B5EF4-FFF2-40B4-BE49-F238E27FC236}">
                <a16:creationId xmlns:a16="http://schemas.microsoft.com/office/drawing/2014/main" id="{4A02EB5E-F56F-ED4E-80E8-72FC52DABFD0}"/>
              </a:ext>
            </a:extLst>
          </p:cNvPr>
          <p:cNvCxnSpPr>
            <a:cxnSpLocks/>
            <a:endCxn id="402" idx="0"/>
          </p:cNvCxnSpPr>
          <p:nvPr/>
        </p:nvCxnSpPr>
        <p:spPr>
          <a:xfrm flipH="1">
            <a:off x="7868551" y="6162269"/>
            <a:ext cx="634870" cy="331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1" name="Rounded Rectangle 210">
            <a:extLst>
              <a:ext uri="{FF2B5EF4-FFF2-40B4-BE49-F238E27FC236}">
                <a16:creationId xmlns:a16="http://schemas.microsoft.com/office/drawing/2014/main" id="{F857B180-E797-724F-AD46-3255B995100D}"/>
              </a:ext>
            </a:extLst>
          </p:cNvPr>
          <p:cNvSpPr/>
          <p:nvPr/>
        </p:nvSpPr>
        <p:spPr>
          <a:xfrm>
            <a:off x="8503421" y="5854294"/>
            <a:ext cx="1180335" cy="410032"/>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Passenger</a:t>
            </a:r>
          </a:p>
        </p:txBody>
      </p:sp>
      <p:cxnSp>
        <p:nvCxnSpPr>
          <p:cNvPr id="218" name="Straight Connector 217">
            <a:extLst>
              <a:ext uri="{FF2B5EF4-FFF2-40B4-BE49-F238E27FC236}">
                <a16:creationId xmlns:a16="http://schemas.microsoft.com/office/drawing/2014/main" id="{988F4939-09D1-ED4B-96DA-F469B0DFAF65}"/>
              </a:ext>
            </a:extLst>
          </p:cNvPr>
          <p:cNvCxnSpPr>
            <a:cxnSpLocks/>
          </p:cNvCxnSpPr>
          <p:nvPr/>
        </p:nvCxnSpPr>
        <p:spPr>
          <a:xfrm flipH="1">
            <a:off x="3447480" y="429419"/>
            <a:ext cx="1" cy="177143"/>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19" name="Rectangle 218">
            <a:extLst>
              <a:ext uri="{FF2B5EF4-FFF2-40B4-BE49-F238E27FC236}">
                <a16:creationId xmlns:a16="http://schemas.microsoft.com/office/drawing/2014/main" id="{A36BCF21-E8ED-1D4C-A932-FA3FB2D9B3CD}"/>
              </a:ext>
            </a:extLst>
          </p:cNvPr>
          <p:cNvSpPr/>
          <p:nvPr/>
        </p:nvSpPr>
        <p:spPr>
          <a:xfrm>
            <a:off x="0" y="17419"/>
            <a:ext cx="1747571" cy="396043"/>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ER DIAGRAM</a:t>
            </a:r>
          </a:p>
        </p:txBody>
      </p:sp>
      <p:cxnSp>
        <p:nvCxnSpPr>
          <p:cNvPr id="264" name="Straight Connector 263">
            <a:extLst>
              <a:ext uri="{FF2B5EF4-FFF2-40B4-BE49-F238E27FC236}">
                <a16:creationId xmlns:a16="http://schemas.microsoft.com/office/drawing/2014/main" id="{EC8E23B6-8207-3642-9C9C-B4103702CA10}"/>
              </a:ext>
            </a:extLst>
          </p:cNvPr>
          <p:cNvCxnSpPr>
            <a:cxnSpLocks/>
          </p:cNvCxnSpPr>
          <p:nvPr/>
        </p:nvCxnSpPr>
        <p:spPr>
          <a:xfrm>
            <a:off x="7536516" y="2354343"/>
            <a:ext cx="0" cy="35005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66" name="Oval 265">
            <a:extLst>
              <a:ext uri="{FF2B5EF4-FFF2-40B4-BE49-F238E27FC236}">
                <a16:creationId xmlns:a16="http://schemas.microsoft.com/office/drawing/2014/main" id="{45B673E1-48CC-BA41-8314-F849C5ED92AE}"/>
              </a:ext>
            </a:extLst>
          </p:cNvPr>
          <p:cNvSpPr/>
          <p:nvPr/>
        </p:nvSpPr>
        <p:spPr>
          <a:xfrm>
            <a:off x="3255530" y="2280610"/>
            <a:ext cx="914400"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CITY</a:t>
            </a:r>
          </a:p>
        </p:txBody>
      </p:sp>
      <p:sp>
        <p:nvSpPr>
          <p:cNvPr id="267" name="Oval 266">
            <a:extLst>
              <a:ext uri="{FF2B5EF4-FFF2-40B4-BE49-F238E27FC236}">
                <a16:creationId xmlns:a16="http://schemas.microsoft.com/office/drawing/2014/main" id="{66775FFC-C6A4-7A44-80C4-AE4CEC74FBE0}"/>
              </a:ext>
            </a:extLst>
          </p:cNvPr>
          <p:cNvSpPr/>
          <p:nvPr/>
        </p:nvSpPr>
        <p:spPr>
          <a:xfrm>
            <a:off x="2991727" y="1903386"/>
            <a:ext cx="1272902"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COUNTRY</a:t>
            </a:r>
          </a:p>
        </p:txBody>
      </p:sp>
      <p:sp>
        <p:nvSpPr>
          <p:cNvPr id="269" name="Oval 268">
            <a:extLst>
              <a:ext uri="{FF2B5EF4-FFF2-40B4-BE49-F238E27FC236}">
                <a16:creationId xmlns:a16="http://schemas.microsoft.com/office/drawing/2014/main" id="{255F6999-90E1-C04F-B817-DC30B7BBFEAF}"/>
              </a:ext>
            </a:extLst>
          </p:cNvPr>
          <p:cNvSpPr/>
          <p:nvPr/>
        </p:nvSpPr>
        <p:spPr>
          <a:xfrm>
            <a:off x="3486853" y="2798055"/>
            <a:ext cx="914400"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NAME</a:t>
            </a:r>
          </a:p>
        </p:txBody>
      </p:sp>
      <p:sp>
        <p:nvSpPr>
          <p:cNvPr id="270" name="Oval 269">
            <a:extLst>
              <a:ext uri="{FF2B5EF4-FFF2-40B4-BE49-F238E27FC236}">
                <a16:creationId xmlns:a16="http://schemas.microsoft.com/office/drawing/2014/main" id="{97442FF9-09AF-B441-B76A-DA2279F1A118}"/>
              </a:ext>
            </a:extLst>
          </p:cNvPr>
          <p:cNvSpPr/>
          <p:nvPr/>
        </p:nvSpPr>
        <p:spPr>
          <a:xfrm>
            <a:off x="5459814" y="3160933"/>
            <a:ext cx="914400"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TYPE</a:t>
            </a:r>
          </a:p>
        </p:txBody>
      </p:sp>
      <p:sp>
        <p:nvSpPr>
          <p:cNvPr id="271" name="Oval 270">
            <a:extLst>
              <a:ext uri="{FF2B5EF4-FFF2-40B4-BE49-F238E27FC236}">
                <a16:creationId xmlns:a16="http://schemas.microsoft.com/office/drawing/2014/main" id="{CB9380EA-0F35-3540-9195-7A42B31A2E8B}"/>
              </a:ext>
            </a:extLst>
          </p:cNvPr>
          <p:cNvSpPr/>
          <p:nvPr/>
        </p:nvSpPr>
        <p:spPr>
          <a:xfrm>
            <a:off x="5515036" y="2743848"/>
            <a:ext cx="914400"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ID</a:t>
            </a:r>
          </a:p>
        </p:txBody>
      </p:sp>
      <p:cxnSp>
        <p:nvCxnSpPr>
          <p:cNvPr id="275" name="Straight Arrow Connector 274">
            <a:extLst>
              <a:ext uri="{FF2B5EF4-FFF2-40B4-BE49-F238E27FC236}">
                <a16:creationId xmlns:a16="http://schemas.microsoft.com/office/drawing/2014/main" id="{AE2B1AF0-1A0E-A042-91C3-A327AF45BF85}"/>
              </a:ext>
            </a:extLst>
          </p:cNvPr>
          <p:cNvCxnSpPr>
            <a:cxnSpLocks/>
            <a:endCxn id="269" idx="0"/>
          </p:cNvCxnSpPr>
          <p:nvPr/>
        </p:nvCxnSpPr>
        <p:spPr>
          <a:xfrm flipH="1">
            <a:off x="3944053" y="2429261"/>
            <a:ext cx="514488" cy="3687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7" name="Straight Arrow Connector 276">
            <a:extLst>
              <a:ext uri="{FF2B5EF4-FFF2-40B4-BE49-F238E27FC236}">
                <a16:creationId xmlns:a16="http://schemas.microsoft.com/office/drawing/2014/main" id="{3725A8DC-D003-2D41-907E-C141EC349CF1}"/>
              </a:ext>
            </a:extLst>
          </p:cNvPr>
          <p:cNvCxnSpPr>
            <a:cxnSpLocks/>
            <a:stCxn id="121" idx="1"/>
            <a:endCxn id="267" idx="6"/>
          </p:cNvCxnSpPr>
          <p:nvPr/>
        </p:nvCxnSpPr>
        <p:spPr>
          <a:xfrm flipH="1" flipV="1">
            <a:off x="4264629" y="2069038"/>
            <a:ext cx="152992" cy="2853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0" name="Straight Arrow Connector 279">
            <a:extLst>
              <a:ext uri="{FF2B5EF4-FFF2-40B4-BE49-F238E27FC236}">
                <a16:creationId xmlns:a16="http://schemas.microsoft.com/office/drawing/2014/main" id="{8CD2CD3D-176B-4543-A6D9-8077B1318566}"/>
              </a:ext>
            </a:extLst>
          </p:cNvPr>
          <p:cNvCxnSpPr>
            <a:cxnSpLocks/>
            <a:stCxn id="121" idx="1"/>
            <a:endCxn id="266" idx="6"/>
          </p:cNvCxnSpPr>
          <p:nvPr/>
        </p:nvCxnSpPr>
        <p:spPr>
          <a:xfrm flipH="1">
            <a:off x="4169930" y="2354343"/>
            <a:ext cx="247691" cy="91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3" name="Straight Arrow Connector 282">
            <a:extLst>
              <a:ext uri="{FF2B5EF4-FFF2-40B4-BE49-F238E27FC236}">
                <a16:creationId xmlns:a16="http://schemas.microsoft.com/office/drawing/2014/main" id="{FEC9468B-3771-CE44-A3E5-DB3EA4026F1C}"/>
              </a:ext>
            </a:extLst>
          </p:cNvPr>
          <p:cNvCxnSpPr>
            <a:cxnSpLocks/>
            <a:stCxn id="121" idx="2"/>
            <a:endCxn id="271" idx="2"/>
          </p:cNvCxnSpPr>
          <p:nvPr/>
        </p:nvCxnSpPr>
        <p:spPr>
          <a:xfrm>
            <a:off x="4917659" y="2565414"/>
            <a:ext cx="597377" cy="3440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8" name="Straight Arrow Connector 287">
            <a:extLst>
              <a:ext uri="{FF2B5EF4-FFF2-40B4-BE49-F238E27FC236}">
                <a16:creationId xmlns:a16="http://schemas.microsoft.com/office/drawing/2014/main" id="{A9E6A5AA-050A-1B43-9B53-3AC968B809AA}"/>
              </a:ext>
            </a:extLst>
          </p:cNvPr>
          <p:cNvCxnSpPr>
            <a:cxnSpLocks/>
            <a:stCxn id="121" idx="2"/>
            <a:endCxn id="270" idx="1"/>
          </p:cNvCxnSpPr>
          <p:nvPr/>
        </p:nvCxnSpPr>
        <p:spPr>
          <a:xfrm>
            <a:off x="4917659" y="2565414"/>
            <a:ext cx="676066" cy="644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3" name="Oval 312">
            <a:extLst>
              <a:ext uri="{FF2B5EF4-FFF2-40B4-BE49-F238E27FC236}">
                <a16:creationId xmlns:a16="http://schemas.microsoft.com/office/drawing/2014/main" id="{EDAC28D8-CD8D-9649-A0AE-E0DCCE3BD873}"/>
              </a:ext>
            </a:extLst>
          </p:cNvPr>
          <p:cNvSpPr/>
          <p:nvPr/>
        </p:nvSpPr>
        <p:spPr>
          <a:xfrm>
            <a:off x="52880" y="2528597"/>
            <a:ext cx="914400" cy="331304"/>
          </a:xfrm>
          <a:prstGeom prst="ellipse">
            <a:avLst/>
          </a:prstGeom>
          <a:solidFill>
            <a:srgbClr val="F4ACE9"/>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PILOT</a:t>
            </a:r>
          </a:p>
        </p:txBody>
      </p:sp>
      <p:sp>
        <p:nvSpPr>
          <p:cNvPr id="314" name="Oval 313">
            <a:extLst>
              <a:ext uri="{FF2B5EF4-FFF2-40B4-BE49-F238E27FC236}">
                <a16:creationId xmlns:a16="http://schemas.microsoft.com/office/drawing/2014/main" id="{9B4C6824-6707-A94B-9986-C31309E2216F}"/>
              </a:ext>
            </a:extLst>
          </p:cNvPr>
          <p:cNvSpPr/>
          <p:nvPr/>
        </p:nvSpPr>
        <p:spPr>
          <a:xfrm>
            <a:off x="981123" y="2549739"/>
            <a:ext cx="918970" cy="459069"/>
          </a:xfrm>
          <a:prstGeom prst="ellipse">
            <a:avLst/>
          </a:prstGeom>
          <a:solidFill>
            <a:srgbClr val="F4ACE9"/>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 PILOT</a:t>
            </a:r>
          </a:p>
        </p:txBody>
      </p:sp>
      <p:sp>
        <p:nvSpPr>
          <p:cNvPr id="315" name="Oval 314">
            <a:extLst>
              <a:ext uri="{FF2B5EF4-FFF2-40B4-BE49-F238E27FC236}">
                <a16:creationId xmlns:a16="http://schemas.microsoft.com/office/drawing/2014/main" id="{0BD4F437-903B-EE4F-BDBF-6A972D65A3E5}"/>
              </a:ext>
            </a:extLst>
          </p:cNvPr>
          <p:cNvSpPr/>
          <p:nvPr/>
        </p:nvSpPr>
        <p:spPr>
          <a:xfrm>
            <a:off x="28498" y="3558422"/>
            <a:ext cx="1228153" cy="579036"/>
          </a:xfrm>
          <a:prstGeom prst="ellipse">
            <a:avLst/>
          </a:prstGeom>
          <a:solidFill>
            <a:srgbClr val="F4ACE9"/>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NO . AIR HOSTESS</a:t>
            </a:r>
          </a:p>
        </p:txBody>
      </p:sp>
      <p:cxnSp>
        <p:nvCxnSpPr>
          <p:cNvPr id="317" name="Straight Connector 316">
            <a:extLst>
              <a:ext uri="{FF2B5EF4-FFF2-40B4-BE49-F238E27FC236}">
                <a16:creationId xmlns:a16="http://schemas.microsoft.com/office/drawing/2014/main" id="{C764953E-3755-2E4D-8F5B-761848135358}"/>
              </a:ext>
            </a:extLst>
          </p:cNvPr>
          <p:cNvCxnSpPr>
            <a:cxnSpLocks/>
          </p:cNvCxnSpPr>
          <p:nvPr/>
        </p:nvCxnSpPr>
        <p:spPr>
          <a:xfrm flipH="1">
            <a:off x="1314141" y="3270155"/>
            <a:ext cx="938108" cy="404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20" name="Straight Arrow Connector 319">
            <a:extLst>
              <a:ext uri="{FF2B5EF4-FFF2-40B4-BE49-F238E27FC236}">
                <a16:creationId xmlns:a16="http://schemas.microsoft.com/office/drawing/2014/main" id="{CB8CE323-486D-B945-9DB2-BDB862FFE745}"/>
              </a:ext>
            </a:extLst>
          </p:cNvPr>
          <p:cNvCxnSpPr>
            <a:cxnSpLocks/>
            <a:stCxn id="156" idx="2"/>
            <a:endCxn id="315" idx="0"/>
          </p:cNvCxnSpPr>
          <p:nvPr/>
        </p:nvCxnSpPr>
        <p:spPr>
          <a:xfrm>
            <a:off x="432232" y="3387578"/>
            <a:ext cx="210343" cy="17084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23" name="Straight Arrow Connector 322">
            <a:extLst>
              <a:ext uri="{FF2B5EF4-FFF2-40B4-BE49-F238E27FC236}">
                <a16:creationId xmlns:a16="http://schemas.microsoft.com/office/drawing/2014/main" id="{77DFE437-1BE0-FC46-94CB-7827E0BAA6CD}"/>
              </a:ext>
            </a:extLst>
          </p:cNvPr>
          <p:cNvCxnSpPr>
            <a:cxnSpLocks/>
            <a:stCxn id="156" idx="0"/>
            <a:endCxn id="313" idx="4"/>
          </p:cNvCxnSpPr>
          <p:nvPr/>
        </p:nvCxnSpPr>
        <p:spPr>
          <a:xfrm flipV="1">
            <a:off x="432232" y="2859901"/>
            <a:ext cx="77848" cy="13163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26" name="Straight Arrow Connector 325">
            <a:extLst>
              <a:ext uri="{FF2B5EF4-FFF2-40B4-BE49-F238E27FC236}">
                <a16:creationId xmlns:a16="http://schemas.microsoft.com/office/drawing/2014/main" id="{2AB7C31E-C2F7-C44C-A45D-5105B014BA92}"/>
              </a:ext>
            </a:extLst>
          </p:cNvPr>
          <p:cNvCxnSpPr>
            <a:cxnSpLocks/>
            <a:endCxn id="314" idx="3"/>
          </p:cNvCxnSpPr>
          <p:nvPr/>
        </p:nvCxnSpPr>
        <p:spPr>
          <a:xfrm flipV="1">
            <a:off x="868641" y="2941579"/>
            <a:ext cx="247062" cy="6723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29" name="Oval 328">
            <a:extLst>
              <a:ext uri="{FF2B5EF4-FFF2-40B4-BE49-F238E27FC236}">
                <a16:creationId xmlns:a16="http://schemas.microsoft.com/office/drawing/2014/main" id="{102A11C1-3E13-4B4C-8A52-2AC195471419}"/>
              </a:ext>
            </a:extLst>
          </p:cNvPr>
          <p:cNvSpPr/>
          <p:nvPr/>
        </p:nvSpPr>
        <p:spPr>
          <a:xfrm>
            <a:off x="71261" y="4703348"/>
            <a:ext cx="914400" cy="331304"/>
          </a:xfrm>
          <a:prstGeom prst="ellipse">
            <a:avLst/>
          </a:prstGeom>
          <a:solidFill>
            <a:srgbClr val="F4928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TYPE</a:t>
            </a:r>
          </a:p>
        </p:txBody>
      </p:sp>
      <p:sp>
        <p:nvSpPr>
          <p:cNvPr id="330" name="Oval 329">
            <a:extLst>
              <a:ext uri="{FF2B5EF4-FFF2-40B4-BE49-F238E27FC236}">
                <a16:creationId xmlns:a16="http://schemas.microsoft.com/office/drawing/2014/main" id="{C967BD16-A075-7F46-A5D8-ACF7545C7728}"/>
              </a:ext>
            </a:extLst>
          </p:cNvPr>
          <p:cNvSpPr/>
          <p:nvPr/>
        </p:nvSpPr>
        <p:spPr>
          <a:xfrm>
            <a:off x="1077381" y="4968249"/>
            <a:ext cx="914400" cy="331304"/>
          </a:xfrm>
          <a:prstGeom prst="ellipse">
            <a:avLst/>
          </a:prstGeom>
          <a:solidFill>
            <a:srgbClr val="F4928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FARE</a:t>
            </a:r>
          </a:p>
        </p:txBody>
      </p:sp>
      <p:cxnSp>
        <p:nvCxnSpPr>
          <p:cNvPr id="332" name="Straight Arrow Connector 331">
            <a:extLst>
              <a:ext uri="{FF2B5EF4-FFF2-40B4-BE49-F238E27FC236}">
                <a16:creationId xmlns:a16="http://schemas.microsoft.com/office/drawing/2014/main" id="{FF40E134-DA56-9B4C-9AD8-F8B0F419807F}"/>
              </a:ext>
            </a:extLst>
          </p:cNvPr>
          <p:cNvCxnSpPr>
            <a:cxnSpLocks/>
            <a:endCxn id="329" idx="0"/>
          </p:cNvCxnSpPr>
          <p:nvPr/>
        </p:nvCxnSpPr>
        <p:spPr>
          <a:xfrm flipH="1">
            <a:off x="528461" y="4564063"/>
            <a:ext cx="384466" cy="13928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35" name="Straight Arrow Connector 334">
            <a:extLst>
              <a:ext uri="{FF2B5EF4-FFF2-40B4-BE49-F238E27FC236}">
                <a16:creationId xmlns:a16="http://schemas.microsoft.com/office/drawing/2014/main" id="{F8CF1233-7B1C-BE42-B900-40A03B9CD88B}"/>
              </a:ext>
            </a:extLst>
          </p:cNvPr>
          <p:cNvCxnSpPr>
            <a:cxnSpLocks/>
            <a:stCxn id="158" idx="2"/>
            <a:endCxn id="330" idx="0"/>
          </p:cNvCxnSpPr>
          <p:nvPr/>
        </p:nvCxnSpPr>
        <p:spPr>
          <a:xfrm>
            <a:off x="1336096" y="4564063"/>
            <a:ext cx="198485" cy="40418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44" name="Oval 343">
            <a:extLst>
              <a:ext uri="{FF2B5EF4-FFF2-40B4-BE49-F238E27FC236}">
                <a16:creationId xmlns:a16="http://schemas.microsoft.com/office/drawing/2014/main" id="{6FC43640-590C-6641-8585-7F20D23892D7}"/>
              </a:ext>
            </a:extLst>
          </p:cNvPr>
          <p:cNvSpPr/>
          <p:nvPr/>
        </p:nvSpPr>
        <p:spPr>
          <a:xfrm>
            <a:off x="1653594" y="4524947"/>
            <a:ext cx="1088274" cy="453772"/>
          </a:xfrm>
          <a:prstGeom prst="ellipse">
            <a:avLst/>
          </a:prstGeom>
          <a:solidFill>
            <a:srgbClr val="00C25C"/>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ITEM NAME</a:t>
            </a:r>
          </a:p>
        </p:txBody>
      </p:sp>
      <p:cxnSp>
        <p:nvCxnSpPr>
          <p:cNvPr id="345" name="Straight Arrow Connector 344">
            <a:extLst>
              <a:ext uri="{FF2B5EF4-FFF2-40B4-BE49-F238E27FC236}">
                <a16:creationId xmlns:a16="http://schemas.microsoft.com/office/drawing/2014/main" id="{29053EB1-F1B4-1C47-BC0B-F87A804A2499}"/>
              </a:ext>
            </a:extLst>
          </p:cNvPr>
          <p:cNvCxnSpPr>
            <a:cxnSpLocks/>
            <a:stCxn id="159" idx="2"/>
            <a:endCxn id="344" idx="0"/>
          </p:cNvCxnSpPr>
          <p:nvPr/>
        </p:nvCxnSpPr>
        <p:spPr>
          <a:xfrm flipH="1">
            <a:off x="2197731" y="4271254"/>
            <a:ext cx="297801" cy="25369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48" name="Oval 347">
            <a:extLst>
              <a:ext uri="{FF2B5EF4-FFF2-40B4-BE49-F238E27FC236}">
                <a16:creationId xmlns:a16="http://schemas.microsoft.com/office/drawing/2014/main" id="{090834F3-1202-9942-B622-2C6ADFC6E546}"/>
              </a:ext>
            </a:extLst>
          </p:cNvPr>
          <p:cNvSpPr/>
          <p:nvPr/>
        </p:nvSpPr>
        <p:spPr>
          <a:xfrm>
            <a:off x="4358012" y="4403255"/>
            <a:ext cx="951938" cy="416281"/>
          </a:xfrm>
          <a:prstGeom prst="ellipse">
            <a:avLst/>
          </a:prstGeom>
          <a:solidFill>
            <a:schemeClr val="accent1">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LEG NO</a:t>
            </a:r>
          </a:p>
        </p:txBody>
      </p:sp>
      <p:sp>
        <p:nvSpPr>
          <p:cNvPr id="350" name="Rounded Rectangle 349">
            <a:extLst>
              <a:ext uri="{FF2B5EF4-FFF2-40B4-BE49-F238E27FC236}">
                <a16:creationId xmlns:a16="http://schemas.microsoft.com/office/drawing/2014/main" id="{D5658010-83E1-AC4B-BBC4-1525F98FA52F}"/>
              </a:ext>
            </a:extLst>
          </p:cNvPr>
          <p:cNvSpPr/>
          <p:nvPr/>
        </p:nvSpPr>
        <p:spPr>
          <a:xfrm>
            <a:off x="6429436" y="3049376"/>
            <a:ext cx="961009" cy="303271"/>
          </a:xfrm>
          <a:prstGeom prst="round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Airport</a:t>
            </a:r>
          </a:p>
        </p:txBody>
      </p:sp>
      <p:sp>
        <p:nvSpPr>
          <p:cNvPr id="351" name="Oval 350">
            <a:extLst>
              <a:ext uri="{FF2B5EF4-FFF2-40B4-BE49-F238E27FC236}">
                <a16:creationId xmlns:a16="http://schemas.microsoft.com/office/drawing/2014/main" id="{5ED46973-C5C9-8342-9B6E-51E43980F556}"/>
              </a:ext>
            </a:extLst>
          </p:cNvPr>
          <p:cNvSpPr/>
          <p:nvPr/>
        </p:nvSpPr>
        <p:spPr>
          <a:xfrm>
            <a:off x="6557144" y="2562191"/>
            <a:ext cx="914400" cy="331304"/>
          </a:xfrm>
          <a:prstGeom prst="ellipse">
            <a:avLst/>
          </a:prstGeom>
          <a:solidFill>
            <a:srgbClr val="CAD45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NAME</a:t>
            </a:r>
          </a:p>
        </p:txBody>
      </p:sp>
      <p:sp>
        <p:nvSpPr>
          <p:cNvPr id="352" name="Oval 351">
            <a:extLst>
              <a:ext uri="{FF2B5EF4-FFF2-40B4-BE49-F238E27FC236}">
                <a16:creationId xmlns:a16="http://schemas.microsoft.com/office/drawing/2014/main" id="{B46BA54E-85A3-F749-A18B-02C0F5971A59}"/>
              </a:ext>
            </a:extLst>
          </p:cNvPr>
          <p:cNvSpPr/>
          <p:nvPr/>
        </p:nvSpPr>
        <p:spPr>
          <a:xfrm>
            <a:off x="7576864" y="2798055"/>
            <a:ext cx="914400" cy="331304"/>
          </a:xfrm>
          <a:prstGeom prst="ellipse">
            <a:avLst/>
          </a:prstGeom>
          <a:solidFill>
            <a:srgbClr val="CAD45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ID</a:t>
            </a:r>
          </a:p>
        </p:txBody>
      </p:sp>
      <p:sp>
        <p:nvSpPr>
          <p:cNvPr id="353" name="Oval 352">
            <a:extLst>
              <a:ext uri="{FF2B5EF4-FFF2-40B4-BE49-F238E27FC236}">
                <a16:creationId xmlns:a16="http://schemas.microsoft.com/office/drawing/2014/main" id="{3EF5DE03-BD57-354B-A4A8-5007C4A6D027}"/>
              </a:ext>
            </a:extLst>
          </p:cNvPr>
          <p:cNvSpPr/>
          <p:nvPr/>
        </p:nvSpPr>
        <p:spPr>
          <a:xfrm>
            <a:off x="6971472" y="3462388"/>
            <a:ext cx="914400" cy="331304"/>
          </a:xfrm>
          <a:prstGeom prst="ellipse">
            <a:avLst/>
          </a:prstGeom>
          <a:solidFill>
            <a:srgbClr val="CAD45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CITY</a:t>
            </a:r>
          </a:p>
        </p:txBody>
      </p:sp>
      <p:cxnSp>
        <p:nvCxnSpPr>
          <p:cNvPr id="359" name="Straight Arrow Connector 358">
            <a:extLst>
              <a:ext uri="{FF2B5EF4-FFF2-40B4-BE49-F238E27FC236}">
                <a16:creationId xmlns:a16="http://schemas.microsoft.com/office/drawing/2014/main" id="{8C80CEE8-8E8D-184B-9FAC-A694FDFF461F}"/>
              </a:ext>
            </a:extLst>
          </p:cNvPr>
          <p:cNvCxnSpPr>
            <a:cxnSpLocks/>
            <a:stCxn id="350" idx="0"/>
            <a:endCxn id="351" idx="4"/>
          </p:cNvCxnSpPr>
          <p:nvPr/>
        </p:nvCxnSpPr>
        <p:spPr>
          <a:xfrm flipV="1">
            <a:off x="6909941" y="2893495"/>
            <a:ext cx="104403" cy="1558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3" name="Straight Arrow Connector 362">
            <a:extLst>
              <a:ext uri="{FF2B5EF4-FFF2-40B4-BE49-F238E27FC236}">
                <a16:creationId xmlns:a16="http://schemas.microsoft.com/office/drawing/2014/main" id="{2C8431A5-3B03-D74A-8B8D-B7D46893EB92}"/>
              </a:ext>
            </a:extLst>
          </p:cNvPr>
          <p:cNvCxnSpPr>
            <a:cxnSpLocks/>
            <a:stCxn id="350" idx="3"/>
            <a:endCxn id="352" idx="3"/>
          </p:cNvCxnSpPr>
          <p:nvPr/>
        </p:nvCxnSpPr>
        <p:spPr>
          <a:xfrm flipV="1">
            <a:off x="7390445" y="3080841"/>
            <a:ext cx="320330" cy="1201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6" name="Straight Arrow Connector 365">
            <a:extLst>
              <a:ext uri="{FF2B5EF4-FFF2-40B4-BE49-F238E27FC236}">
                <a16:creationId xmlns:a16="http://schemas.microsoft.com/office/drawing/2014/main" id="{ABBD936A-882D-0B49-8779-1663BF80409D}"/>
              </a:ext>
            </a:extLst>
          </p:cNvPr>
          <p:cNvCxnSpPr>
            <a:cxnSpLocks/>
            <a:stCxn id="350" idx="2"/>
            <a:endCxn id="353" idx="0"/>
          </p:cNvCxnSpPr>
          <p:nvPr/>
        </p:nvCxnSpPr>
        <p:spPr>
          <a:xfrm>
            <a:off x="6909941" y="3352647"/>
            <a:ext cx="518731" cy="109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4" name="Oval 373">
            <a:extLst>
              <a:ext uri="{FF2B5EF4-FFF2-40B4-BE49-F238E27FC236}">
                <a16:creationId xmlns:a16="http://schemas.microsoft.com/office/drawing/2014/main" id="{814CAB3B-59FA-2442-B8DB-5727817DEE13}"/>
              </a:ext>
            </a:extLst>
          </p:cNvPr>
          <p:cNvSpPr/>
          <p:nvPr/>
        </p:nvSpPr>
        <p:spPr>
          <a:xfrm>
            <a:off x="10056980" y="4123523"/>
            <a:ext cx="914400" cy="331304"/>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AGE</a:t>
            </a:r>
          </a:p>
        </p:txBody>
      </p:sp>
      <p:sp>
        <p:nvSpPr>
          <p:cNvPr id="375" name="Oval 374">
            <a:extLst>
              <a:ext uri="{FF2B5EF4-FFF2-40B4-BE49-F238E27FC236}">
                <a16:creationId xmlns:a16="http://schemas.microsoft.com/office/drawing/2014/main" id="{9C0ADDEE-68CF-B74D-B764-9D3A3F48E813}"/>
              </a:ext>
            </a:extLst>
          </p:cNvPr>
          <p:cNvSpPr/>
          <p:nvPr/>
        </p:nvSpPr>
        <p:spPr>
          <a:xfrm>
            <a:off x="10030447" y="4575897"/>
            <a:ext cx="914400" cy="331304"/>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JOB</a:t>
            </a:r>
          </a:p>
        </p:txBody>
      </p:sp>
      <p:sp>
        <p:nvSpPr>
          <p:cNvPr id="376" name="Oval 375">
            <a:extLst>
              <a:ext uri="{FF2B5EF4-FFF2-40B4-BE49-F238E27FC236}">
                <a16:creationId xmlns:a16="http://schemas.microsoft.com/office/drawing/2014/main" id="{EF521571-8F4B-A84A-8220-0539BA381AB1}"/>
              </a:ext>
            </a:extLst>
          </p:cNvPr>
          <p:cNvSpPr/>
          <p:nvPr/>
        </p:nvSpPr>
        <p:spPr>
          <a:xfrm>
            <a:off x="8068358" y="3518863"/>
            <a:ext cx="914400" cy="331304"/>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NAME</a:t>
            </a:r>
          </a:p>
        </p:txBody>
      </p:sp>
      <p:sp>
        <p:nvSpPr>
          <p:cNvPr id="377" name="Oval 376">
            <a:extLst>
              <a:ext uri="{FF2B5EF4-FFF2-40B4-BE49-F238E27FC236}">
                <a16:creationId xmlns:a16="http://schemas.microsoft.com/office/drawing/2014/main" id="{E7FCB75B-8A53-504C-B213-5E74DAAA4DD6}"/>
              </a:ext>
            </a:extLst>
          </p:cNvPr>
          <p:cNvSpPr/>
          <p:nvPr/>
        </p:nvSpPr>
        <p:spPr>
          <a:xfrm>
            <a:off x="9404281" y="4910937"/>
            <a:ext cx="1089813" cy="331304"/>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SALARY</a:t>
            </a:r>
          </a:p>
        </p:txBody>
      </p:sp>
      <p:sp>
        <p:nvSpPr>
          <p:cNvPr id="378" name="Oval 377">
            <a:extLst>
              <a:ext uri="{FF2B5EF4-FFF2-40B4-BE49-F238E27FC236}">
                <a16:creationId xmlns:a16="http://schemas.microsoft.com/office/drawing/2014/main" id="{1AA6FB9B-1B6B-784B-B84B-F41E2C4A2907}"/>
              </a:ext>
            </a:extLst>
          </p:cNvPr>
          <p:cNvSpPr/>
          <p:nvPr/>
        </p:nvSpPr>
        <p:spPr>
          <a:xfrm>
            <a:off x="7576864" y="4592196"/>
            <a:ext cx="960056" cy="410032"/>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EMP ID</a:t>
            </a:r>
          </a:p>
        </p:txBody>
      </p:sp>
      <p:cxnSp>
        <p:nvCxnSpPr>
          <p:cNvPr id="379" name="Straight Arrow Connector 378">
            <a:extLst>
              <a:ext uri="{FF2B5EF4-FFF2-40B4-BE49-F238E27FC236}">
                <a16:creationId xmlns:a16="http://schemas.microsoft.com/office/drawing/2014/main" id="{ADD5B3B1-4D70-0444-835C-79D6C2E96CCE}"/>
              </a:ext>
            </a:extLst>
          </p:cNvPr>
          <p:cNvCxnSpPr>
            <a:cxnSpLocks/>
            <a:stCxn id="192" idx="0"/>
            <a:endCxn id="376" idx="4"/>
          </p:cNvCxnSpPr>
          <p:nvPr/>
        </p:nvCxnSpPr>
        <p:spPr>
          <a:xfrm flipH="1" flipV="1">
            <a:off x="8525558" y="3850167"/>
            <a:ext cx="628840" cy="184706"/>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82" name="Straight Arrow Connector 381">
            <a:extLst>
              <a:ext uri="{FF2B5EF4-FFF2-40B4-BE49-F238E27FC236}">
                <a16:creationId xmlns:a16="http://schemas.microsoft.com/office/drawing/2014/main" id="{1B304E10-BB1E-4E46-9281-0E85FFA00196}"/>
              </a:ext>
            </a:extLst>
          </p:cNvPr>
          <p:cNvCxnSpPr>
            <a:cxnSpLocks/>
            <a:stCxn id="192" idx="2"/>
            <a:endCxn id="378" idx="7"/>
          </p:cNvCxnSpPr>
          <p:nvPr/>
        </p:nvCxnSpPr>
        <p:spPr>
          <a:xfrm flipH="1">
            <a:off x="8396323" y="4451154"/>
            <a:ext cx="758075" cy="20109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85" name="Straight Arrow Connector 384">
            <a:extLst>
              <a:ext uri="{FF2B5EF4-FFF2-40B4-BE49-F238E27FC236}">
                <a16:creationId xmlns:a16="http://schemas.microsoft.com/office/drawing/2014/main" id="{F6DB8AD7-A61A-E646-BD20-2B3C446D62DC}"/>
              </a:ext>
            </a:extLst>
          </p:cNvPr>
          <p:cNvCxnSpPr>
            <a:cxnSpLocks/>
            <a:stCxn id="192" idx="3"/>
            <a:endCxn id="374" idx="2"/>
          </p:cNvCxnSpPr>
          <p:nvPr/>
        </p:nvCxnSpPr>
        <p:spPr>
          <a:xfrm>
            <a:off x="9805374" y="4243014"/>
            <a:ext cx="251606" cy="46161"/>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88" name="Straight Arrow Connector 387">
            <a:extLst>
              <a:ext uri="{FF2B5EF4-FFF2-40B4-BE49-F238E27FC236}">
                <a16:creationId xmlns:a16="http://schemas.microsoft.com/office/drawing/2014/main" id="{45F30DBE-5662-154C-ACB3-8D81829874A5}"/>
              </a:ext>
            </a:extLst>
          </p:cNvPr>
          <p:cNvCxnSpPr>
            <a:cxnSpLocks/>
            <a:stCxn id="192" idx="3"/>
            <a:endCxn id="375" idx="1"/>
          </p:cNvCxnSpPr>
          <p:nvPr/>
        </p:nvCxnSpPr>
        <p:spPr>
          <a:xfrm>
            <a:off x="9805374" y="4243014"/>
            <a:ext cx="358984" cy="381401"/>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91" name="Straight Arrow Connector 390">
            <a:extLst>
              <a:ext uri="{FF2B5EF4-FFF2-40B4-BE49-F238E27FC236}">
                <a16:creationId xmlns:a16="http://schemas.microsoft.com/office/drawing/2014/main" id="{933741DB-14E0-254F-A6A3-24C938E5A538}"/>
              </a:ext>
            </a:extLst>
          </p:cNvPr>
          <p:cNvCxnSpPr>
            <a:cxnSpLocks/>
            <a:stCxn id="192" idx="2"/>
            <a:endCxn id="377" idx="0"/>
          </p:cNvCxnSpPr>
          <p:nvPr/>
        </p:nvCxnSpPr>
        <p:spPr>
          <a:xfrm>
            <a:off x="9154398" y="4451154"/>
            <a:ext cx="794790" cy="459783"/>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9" name="Oval 398">
            <a:extLst>
              <a:ext uri="{FF2B5EF4-FFF2-40B4-BE49-F238E27FC236}">
                <a16:creationId xmlns:a16="http://schemas.microsoft.com/office/drawing/2014/main" id="{8A139624-9700-1346-A496-D6DBFFC47BED}"/>
              </a:ext>
            </a:extLst>
          </p:cNvPr>
          <p:cNvSpPr/>
          <p:nvPr/>
        </p:nvSpPr>
        <p:spPr>
          <a:xfrm>
            <a:off x="9683756" y="5362094"/>
            <a:ext cx="914400" cy="331304"/>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P_ID</a:t>
            </a:r>
          </a:p>
        </p:txBody>
      </p:sp>
      <p:sp>
        <p:nvSpPr>
          <p:cNvPr id="400" name="Oval 399">
            <a:extLst>
              <a:ext uri="{FF2B5EF4-FFF2-40B4-BE49-F238E27FC236}">
                <a16:creationId xmlns:a16="http://schemas.microsoft.com/office/drawing/2014/main" id="{1740B312-10EC-F44E-BB64-AA49AA8115F4}"/>
              </a:ext>
            </a:extLst>
          </p:cNvPr>
          <p:cNvSpPr/>
          <p:nvPr/>
        </p:nvSpPr>
        <p:spPr>
          <a:xfrm>
            <a:off x="9988985" y="6106910"/>
            <a:ext cx="1180334" cy="376616"/>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MOBILE NO</a:t>
            </a:r>
          </a:p>
        </p:txBody>
      </p:sp>
      <p:sp>
        <p:nvSpPr>
          <p:cNvPr id="401" name="Oval 400">
            <a:extLst>
              <a:ext uri="{FF2B5EF4-FFF2-40B4-BE49-F238E27FC236}">
                <a16:creationId xmlns:a16="http://schemas.microsoft.com/office/drawing/2014/main" id="{2DE790DB-4402-B342-8CFB-B6D6A2F26C23}"/>
              </a:ext>
            </a:extLst>
          </p:cNvPr>
          <p:cNvSpPr/>
          <p:nvPr/>
        </p:nvSpPr>
        <p:spPr>
          <a:xfrm>
            <a:off x="7534523" y="5332582"/>
            <a:ext cx="914400" cy="331304"/>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NAME</a:t>
            </a:r>
          </a:p>
        </p:txBody>
      </p:sp>
      <p:sp>
        <p:nvSpPr>
          <p:cNvPr id="402" name="Oval 401">
            <a:extLst>
              <a:ext uri="{FF2B5EF4-FFF2-40B4-BE49-F238E27FC236}">
                <a16:creationId xmlns:a16="http://schemas.microsoft.com/office/drawing/2014/main" id="{44BFFFC0-AC5A-CD4B-B8EF-016EFEEA751F}"/>
              </a:ext>
            </a:extLst>
          </p:cNvPr>
          <p:cNvSpPr/>
          <p:nvPr/>
        </p:nvSpPr>
        <p:spPr>
          <a:xfrm>
            <a:off x="7253416" y="6493573"/>
            <a:ext cx="1230269" cy="331304"/>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ADDRESS</a:t>
            </a:r>
          </a:p>
        </p:txBody>
      </p:sp>
      <p:sp>
        <p:nvSpPr>
          <p:cNvPr id="403" name="Oval 402">
            <a:extLst>
              <a:ext uri="{FF2B5EF4-FFF2-40B4-BE49-F238E27FC236}">
                <a16:creationId xmlns:a16="http://schemas.microsoft.com/office/drawing/2014/main" id="{FFC11450-4A53-D645-AC1D-9F74691920B8}"/>
              </a:ext>
            </a:extLst>
          </p:cNvPr>
          <p:cNvSpPr/>
          <p:nvPr/>
        </p:nvSpPr>
        <p:spPr>
          <a:xfrm>
            <a:off x="9088842" y="6493573"/>
            <a:ext cx="1301953" cy="331304"/>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COUNTRY</a:t>
            </a:r>
          </a:p>
        </p:txBody>
      </p:sp>
      <p:cxnSp>
        <p:nvCxnSpPr>
          <p:cNvPr id="406" name="Straight Arrow Connector 405">
            <a:extLst>
              <a:ext uri="{FF2B5EF4-FFF2-40B4-BE49-F238E27FC236}">
                <a16:creationId xmlns:a16="http://schemas.microsoft.com/office/drawing/2014/main" id="{01D4DAC7-9C2C-4E42-8CBE-03D10CE8E8BA}"/>
              </a:ext>
            </a:extLst>
          </p:cNvPr>
          <p:cNvCxnSpPr>
            <a:cxnSpLocks/>
            <a:endCxn id="401" idx="5"/>
          </p:cNvCxnSpPr>
          <p:nvPr/>
        </p:nvCxnSpPr>
        <p:spPr>
          <a:xfrm flipH="1" flipV="1">
            <a:off x="8315012" y="5615368"/>
            <a:ext cx="188408" cy="321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9" name="Straight Arrow Connector 408">
            <a:extLst>
              <a:ext uri="{FF2B5EF4-FFF2-40B4-BE49-F238E27FC236}">
                <a16:creationId xmlns:a16="http://schemas.microsoft.com/office/drawing/2014/main" id="{16514692-682E-DA48-8B87-090EE77A9949}"/>
              </a:ext>
            </a:extLst>
          </p:cNvPr>
          <p:cNvCxnSpPr>
            <a:cxnSpLocks/>
            <a:endCxn id="399" idx="4"/>
          </p:cNvCxnSpPr>
          <p:nvPr/>
        </p:nvCxnSpPr>
        <p:spPr>
          <a:xfrm flipV="1">
            <a:off x="9690119" y="5693398"/>
            <a:ext cx="450837" cy="2041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2" name="Straight Arrow Connector 411">
            <a:extLst>
              <a:ext uri="{FF2B5EF4-FFF2-40B4-BE49-F238E27FC236}">
                <a16:creationId xmlns:a16="http://schemas.microsoft.com/office/drawing/2014/main" id="{EA51802E-35AB-1B40-9B12-28B4A62BF2AF}"/>
              </a:ext>
            </a:extLst>
          </p:cNvPr>
          <p:cNvCxnSpPr>
            <a:cxnSpLocks/>
            <a:stCxn id="211" idx="3"/>
            <a:endCxn id="400" idx="2"/>
          </p:cNvCxnSpPr>
          <p:nvPr/>
        </p:nvCxnSpPr>
        <p:spPr>
          <a:xfrm>
            <a:off x="9683756" y="6059310"/>
            <a:ext cx="305229" cy="235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5" name="Straight Arrow Connector 414">
            <a:extLst>
              <a:ext uri="{FF2B5EF4-FFF2-40B4-BE49-F238E27FC236}">
                <a16:creationId xmlns:a16="http://schemas.microsoft.com/office/drawing/2014/main" id="{FA454EBC-771E-1E4A-A63C-B8DAC07EB367}"/>
              </a:ext>
            </a:extLst>
          </p:cNvPr>
          <p:cNvCxnSpPr>
            <a:cxnSpLocks/>
            <a:stCxn id="211" idx="3"/>
            <a:endCxn id="403" idx="0"/>
          </p:cNvCxnSpPr>
          <p:nvPr/>
        </p:nvCxnSpPr>
        <p:spPr>
          <a:xfrm>
            <a:off x="9683756" y="6059310"/>
            <a:ext cx="56063" cy="4342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0" name="Straight Arrow Connector 419">
            <a:extLst>
              <a:ext uri="{FF2B5EF4-FFF2-40B4-BE49-F238E27FC236}">
                <a16:creationId xmlns:a16="http://schemas.microsoft.com/office/drawing/2014/main" id="{825A8DAE-A2C0-124B-8F5B-78618BE30BC9}"/>
              </a:ext>
            </a:extLst>
          </p:cNvPr>
          <p:cNvCxnSpPr>
            <a:cxnSpLocks/>
            <a:stCxn id="3" idx="3"/>
            <a:endCxn id="5" idx="2"/>
          </p:cNvCxnSpPr>
          <p:nvPr/>
        </p:nvCxnSpPr>
        <p:spPr>
          <a:xfrm>
            <a:off x="6644970" y="392060"/>
            <a:ext cx="286561" cy="2146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3" name="Straight Arrow Connector 422">
            <a:extLst>
              <a:ext uri="{FF2B5EF4-FFF2-40B4-BE49-F238E27FC236}">
                <a16:creationId xmlns:a16="http://schemas.microsoft.com/office/drawing/2014/main" id="{643C05B8-FBC2-BF45-BFE1-4998BECEF0A1}"/>
              </a:ext>
            </a:extLst>
          </p:cNvPr>
          <p:cNvCxnSpPr>
            <a:cxnSpLocks/>
            <a:stCxn id="3" idx="3"/>
            <a:endCxn id="4" idx="2"/>
          </p:cNvCxnSpPr>
          <p:nvPr/>
        </p:nvCxnSpPr>
        <p:spPr>
          <a:xfrm flipV="1">
            <a:off x="6644970" y="183071"/>
            <a:ext cx="286562" cy="208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1" name="Straight Arrow Connector 190">
            <a:extLst>
              <a:ext uri="{FF2B5EF4-FFF2-40B4-BE49-F238E27FC236}">
                <a16:creationId xmlns:a16="http://schemas.microsoft.com/office/drawing/2014/main" id="{DDCF6F8C-EAA4-AF45-8AA5-5C16CF050932}"/>
              </a:ext>
            </a:extLst>
          </p:cNvPr>
          <p:cNvCxnSpPr>
            <a:cxnSpLocks/>
            <a:stCxn id="179" idx="2"/>
            <a:endCxn id="348" idx="0"/>
          </p:cNvCxnSpPr>
          <p:nvPr/>
        </p:nvCxnSpPr>
        <p:spPr>
          <a:xfrm flipH="1">
            <a:off x="4833981" y="4156961"/>
            <a:ext cx="183779" cy="24629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E438EDF1-8B11-D840-87CB-4B321771CA35}"/>
              </a:ext>
            </a:extLst>
          </p:cNvPr>
          <p:cNvCxnSpPr>
            <a:cxnSpLocks/>
            <a:stCxn id="245" idx="1"/>
            <a:endCxn id="211" idx="3"/>
          </p:cNvCxnSpPr>
          <p:nvPr/>
        </p:nvCxnSpPr>
        <p:spPr>
          <a:xfrm flipH="1">
            <a:off x="9683756" y="6059310"/>
            <a:ext cx="128095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45" name="Diamond 244">
            <a:extLst>
              <a:ext uri="{FF2B5EF4-FFF2-40B4-BE49-F238E27FC236}">
                <a16:creationId xmlns:a16="http://schemas.microsoft.com/office/drawing/2014/main" id="{18E815E8-F3BE-E14D-90A0-5207F1E39CD3}"/>
              </a:ext>
            </a:extLst>
          </p:cNvPr>
          <p:cNvSpPr/>
          <p:nvPr/>
        </p:nvSpPr>
        <p:spPr>
          <a:xfrm>
            <a:off x="10964709" y="5675519"/>
            <a:ext cx="1101264" cy="767581"/>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PURCHASE</a:t>
            </a:r>
          </a:p>
        </p:txBody>
      </p:sp>
      <p:cxnSp>
        <p:nvCxnSpPr>
          <p:cNvPr id="256" name="Straight Connector 255">
            <a:extLst>
              <a:ext uri="{FF2B5EF4-FFF2-40B4-BE49-F238E27FC236}">
                <a16:creationId xmlns:a16="http://schemas.microsoft.com/office/drawing/2014/main" id="{1DAC224A-1C1D-F34D-A480-30C3FBD4666D}"/>
              </a:ext>
            </a:extLst>
          </p:cNvPr>
          <p:cNvCxnSpPr>
            <a:cxnSpLocks/>
          </p:cNvCxnSpPr>
          <p:nvPr/>
        </p:nvCxnSpPr>
        <p:spPr>
          <a:xfrm flipH="1">
            <a:off x="11527299" y="5324360"/>
            <a:ext cx="8418" cy="35843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E28BC425-8F7B-7B42-A94B-11EB6EC0D289}"/>
              </a:ext>
            </a:extLst>
          </p:cNvPr>
          <p:cNvCxnSpPr>
            <a:cxnSpLocks/>
          </p:cNvCxnSpPr>
          <p:nvPr/>
        </p:nvCxnSpPr>
        <p:spPr>
          <a:xfrm flipH="1">
            <a:off x="11535719" y="5324360"/>
            <a:ext cx="46892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76AA17F9-9610-4D4F-928C-BD4322947B3A}"/>
              </a:ext>
            </a:extLst>
          </p:cNvPr>
          <p:cNvCxnSpPr>
            <a:cxnSpLocks/>
          </p:cNvCxnSpPr>
          <p:nvPr/>
        </p:nvCxnSpPr>
        <p:spPr>
          <a:xfrm>
            <a:off x="11986686" y="1238126"/>
            <a:ext cx="42403" cy="408623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id="{79946EC1-82A0-4D4D-918B-180E563B5633}"/>
              </a:ext>
            </a:extLst>
          </p:cNvPr>
          <p:cNvCxnSpPr>
            <a:cxnSpLocks/>
          </p:cNvCxnSpPr>
          <p:nvPr/>
        </p:nvCxnSpPr>
        <p:spPr>
          <a:xfrm flipH="1" flipV="1">
            <a:off x="2941469" y="3234474"/>
            <a:ext cx="1517074" cy="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id="{2E4B1076-2D05-7B4C-A910-AE237406E5FA}"/>
              </a:ext>
            </a:extLst>
          </p:cNvPr>
          <p:cNvCxnSpPr>
            <a:cxnSpLocks/>
          </p:cNvCxnSpPr>
          <p:nvPr/>
        </p:nvCxnSpPr>
        <p:spPr>
          <a:xfrm flipH="1">
            <a:off x="2932104" y="1922355"/>
            <a:ext cx="22993" cy="131263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29B0C338-9AC2-2C40-A5E4-3A4C1F1FB6A0}"/>
              </a:ext>
            </a:extLst>
          </p:cNvPr>
          <p:cNvCxnSpPr>
            <a:cxnSpLocks/>
          </p:cNvCxnSpPr>
          <p:nvPr/>
        </p:nvCxnSpPr>
        <p:spPr>
          <a:xfrm flipH="1">
            <a:off x="4201297" y="3941407"/>
            <a:ext cx="257246"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94" name="Diamond 293">
            <a:extLst>
              <a:ext uri="{FF2B5EF4-FFF2-40B4-BE49-F238E27FC236}">
                <a16:creationId xmlns:a16="http://schemas.microsoft.com/office/drawing/2014/main" id="{F43FA904-6B48-9B40-B5EA-25B5C8E25F8B}"/>
              </a:ext>
            </a:extLst>
          </p:cNvPr>
          <p:cNvSpPr/>
          <p:nvPr/>
        </p:nvSpPr>
        <p:spPr>
          <a:xfrm>
            <a:off x="3372948" y="3658668"/>
            <a:ext cx="887020"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FOR</a:t>
            </a:r>
          </a:p>
        </p:txBody>
      </p:sp>
      <p:cxnSp>
        <p:nvCxnSpPr>
          <p:cNvPr id="296" name="Straight Connector 295">
            <a:extLst>
              <a:ext uri="{FF2B5EF4-FFF2-40B4-BE49-F238E27FC236}">
                <a16:creationId xmlns:a16="http://schemas.microsoft.com/office/drawing/2014/main" id="{B73F1A0F-5BE5-994A-B036-CC419ADBD0B1}"/>
              </a:ext>
            </a:extLst>
          </p:cNvPr>
          <p:cNvCxnSpPr>
            <a:cxnSpLocks/>
          </p:cNvCxnSpPr>
          <p:nvPr/>
        </p:nvCxnSpPr>
        <p:spPr>
          <a:xfrm>
            <a:off x="3843928" y="3387578"/>
            <a:ext cx="0" cy="269166"/>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E3DC9B08-3AB7-2641-B56C-4BF50E1FBBD6}"/>
              </a:ext>
            </a:extLst>
          </p:cNvPr>
          <p:cNvCxnSpPr>
            <a:cxnSpLocks/>
          </p:cNvCxnSpPr>
          <p:nvPr/>
        </p:nvCxnSpPr>
        <p:spPr>
          <a:xfrm flipH="1" flipV="1">
            <a:off x="2831355" y="3387578"/>
            <a:ext cx="1000233" cy="1931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C52FB844-D26D-BE46-809F-F890CD09CB53}"/>
              </a:ext>
            </a:extLst>
          </p:cNvPr>
          <p:cNvCxnSpPr>
            <a:cxnSpLocks/>
          </p:cNvCxnSpPr>
          <p:nvPr/>
        </p:nvCxnSpPr>
        <p:spPr>
          <a:xfrm flipH="1">
            <a:off x="2833686" y="2022347"/>
            <a:ext cx="24130" cy="1365231"/>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E55F0E39-F861-BA4A-81DD-07F7EC2C1768}"/>
              </a:ext>
            </a:extLst>
          </p:cNvPr>
          <p:cNvCxnSpPr>
            <a:cxnSpLocks/>
          </p:cNvCxnSpPr>
          <p:nvPr/>
        </p:nvCxnSpPr>
        <p:spPr>
          <a:xfrm flipH="1">
            <a:off x="2669169" y="2081286"/>
            <a:ext cx="16738" cy="143399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18" name="Diamond 317">
            <a:extLst>
              <a:ext uri="{FF2B5EF4-FFF2-40B4-BE49-F238E27FC236}">
                <a16:creationId xmlns:a16="http://schemas.microsoft.com/office/drawing/2014/main" id="{3B723D72-98BC-AE41-B2A8-144A5B84B376}"/>
              </a:ext>
            </a:extLst>
          </p:cNvPr>
          <p:cNvSpPr/>
          <p:nvPr/>
        </p:nvSpPr>
        <p:spPr>
          <a:xfrm>
            <a:off x="4686689" y="5678840"/>
            <a:ext cx="1487203"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BOARDS</a:t>
            </a:r>
          </a:p>
        </p:txBody>
      </p:sp>
      <p:cxnSp>
        <p:nvCxnSpPr>
          <p:cNvPr id="319" name="Straight Connector 318">
            <a:extLst>
              <a:ext uri="{FF2B5EF4-FFF2-40B4-BE49-F238E27FC236}">
                <a16:creationId xmlns:a16="http://schemas.microsoft.com/office/drawing/2014/main" id="{6800FA14-9A39-8D4E-ABDB-4F679F9C670D}"/>
              </a:ext>
            </a:extLst>
          </p:cNvPr>
          <p:cNvCxnSpPr>
            <a:cxnSpLocks/>
            <a:stCxn id="318" idx="1"/>
          </p:cNvCxnSpPr>
          <p:nvPr/>
        </p:nvCxnSpPr>
        <p:spPr>
          <a:xfrm flipH="1">
            <a:off x="3255531" y="5945043"/>
            <a:ext cx="1431158" cy="1266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DEFEC7BB-1454-F542-90B0-C7DFFBEEA4A7}"/>
              </a:ext>
            </a:extLst>
          </p:cNvPr>
          <p:cNvCxnSpPr>
            <a:cxnSpLocks/>
          </p:cNvCxnSpPr>
          <p:nvPr/>
        </p:nvCxnSpPr>
        <p:spPr>
          <a:xfrm flipH="1">
            <a:off x="3272346" y="3515281"/>
            <a:ext cx="18992" cy="2453719"/>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DF1AD983-6BC8-954B-816F-628F9779A32C}"/>
              </a:ext>
            </a:extLst>
          </p:cNvPr>
          <p:cNvCxnSpPr>
            <a:cxnSpLocks/>
          </p:cNvCxnSpPr>
          <p:nvPr/>
        </p:nvCxnSpPr>
        <p:spPr>
          <a:xfrm flipH="1" flipV="1">
            <a:off x="2687864" y="3507715"/>
            <a:ext cx="587910" cy="756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F39296AB-A0D4-6C43-A201-1807EBE0F22E}"/>
              </a:ext>
            </a:extLst>
          </p:cNvPr>
          <p:cNvCxnSpPr>
            <a:cxnSpLocks/>
          </p:cNvCxnSpPr>
          <p:nvPr/>
        </p:nvCxnSpPr>
        <p:spPr>
          <a:xfrm flipH="1">
            <a:off x="6095999" y="6165495"/>
            <a:ext cx="2413029"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B2ACA715-F3F7-3948-8C08-6D9AC2BC18D0}"/>
              </a:ext>
            </a:extLst>
          </p:cNvPr>
          <p:cNvCxnSpPr>
            <a:cxnSpLocks/>
          </p:cNvCxnSpPr>
          <p:nvPr/>
        </p:nvCxnSpPr>
        <p:spPr>
          <a:xfrm>
            <a:off x="6103332" y="6162269"/>
            <a:ext cx="0" cy="3313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8FAAC984-0C24-084C-8D73-658A3E4C858C}"/>
              </a:ext>
            </a:extLst>
          </p:cNvPr>
          <p:cNvCxnSpPr>
            <a:cxnSpLocks/>
          </p:cNvCxnSpPr>
          <p:nvPr/>
        </p:nvCxnSpPr>
        <p:spPr>
          <a:xfrm flipH="1">
            <a:off x="4631283" y="6493573"/>
            <a:ext cx="152078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40" name="Diamond 339">
            <a:extLst>
              <a:ext uri="{FF2B5EF4-FFF2-40B4-BE49-F238E27FC236}">
                <a16:creationId xmlns:a16="http://schemas.microsoft.com/office/drawing/2014/main" id="{765DFC04-3FF9-F94F-A686-EA542FA4B12A}"/>
              </a:ext>
            </a:extLst>
          </p:cNvPr>
          <p:cNvSpPr/>
          <p:nvPr/>
        </p:nvSpPr>
        <p:spPr>
          <a:xfrm>
            <a:off x="3437436" y="6227370"/>
            <a:ext cx="1272902"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ORDER</a:t>
            </a:r>
          </a:p>
        </p:txBody>
      </p:sp>
      <p:cxnSp>
        <p:nvCxnSpPr>
          <p:cNvPr id="341" name="Straight Connector 340">
            <a:extLst>
              <a:ext uri="{FF2B5EF4-FFF2-40B4-BE49-F238E27FC236}">
                <a16:creationId xmlns:a16="http://schemas.microsoft.com/office/drawing/2014/main" id="{71F27711-B2D9-EB4F-9CB3-440D056726D7}"/>
              </a:ext>
            </a:extLst>
          </p:cNvPr>
          <p:cNvCxnSpPr>
            <a:cxnSpLocks/>
          </p:cNvCxnSpPr>
          <p:nvPr/>
        </p:nvCxnSpPr>
        <p:spPr>
          <a:xfrm flipH="1">
            <a:off x="2831354" y="6498856"/>
            <a:ext cx="623201"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3DF83EF-DA14-BD42-A40A-104929BAAE75}"/>
              </a:ext>
            </a:extLst>
          </p:cNvPr>
          <p:cNvSpPr txBox="1"/>
          <p:nvPr/>
        </p:nvSpPr>
        <p:spPr>
          <a:xfrm>
            <a:off x="3987813" y="663365"/>
            <a:ext cx="256802" cy="261610"/>
          </a:xfrm>
          <a:prstGeom prst="rect">
            <a:avLst/>
          </a:prstGeom>
          <a:noFill/>
        </p:spPr>
        <p:txBody>
          <a:bodyPr wrap="none" rtlCol="0">
            <a:spAutoFit/>
          </a:bodyPr>
          <a:lstStyle/>
          <a:p>
            <a:r>
              <a:rPr lang="en-US" sz="1100" dirty="0"/>
              <a:t>1</a:t>
            </a:r>
          </a:p>
        </p:txBody>
      </p:sp>
      <p:sp>
        <p:nvSpPr>
          <p:cNvPr id="195" name="TextBox 194">
            <a:extLst>
              <a:ext uri="{FF2B5EF4-FFF2-40B4-BE49-F238E27FC236}">
                <a16:creationId xmlns:a16="http://schemas.microsoft.com/office/drawing/2014/main" id="{BA2BEED1-96C7-0C49-8F48-9FEA06640F30}"/>
              </a:ext>
            </a:extLst>
          </p:cNvPr>
          <p:cNvSpPr txBox="1"/>
          <p:nvPr/>
        </p:nvSpPr>
        <p:spPr>
          <a:xfrm>
            <a:off x="3071910" y="413462"/>
            <a:ext cx="256802" cy="261610"/>
          </a:xfrm>
          <a:prstGeom prst="rect">
            <a:avLst/>
          </a:prstGeom>
          <a:noFill/>
        </p:spPr>
        <p:txBody>
          <a:bodyPr wrap="none" rtlCol="0">
            <a:spAutoFit/>
          </a:bodyPr>
          <a:lstStyle/>
          <a:p>
            <a:r>
              <a:rPr lang="en-US" sz="1100" dirty="0"/>
              <a:t>1</a:t>
            </a:r>
          </a:p>
        </p:txBody>
      </p:sp>
      <p:sp>
        <p:nvSpPr>
          <p:cNvPr id="196" name="TextBox 195">
            <a:extLst>
              <a:ext uri="{FF2B5EF4-FFF2-40B4-BE49-F238E27FC236}">
                <a16:creationId xmlns:a16="http://schemas.microsoft.com/office/drawing/2014/main" id="{FE24C433-D241-5846-ADB4-B0B9CF234228}"/>
              </a:ext>
            </a:extLst>
          </p:cNvPr>
          <p:cNvSpPr txBox="1"/>
          <p:nvPr/>
        </p:nvSpPr>
        <p:spPr>
          <a:xfrm>
            <a:off x="6217974" y="1024683"/>
            <a:ext cx="256802" cy="261610"/>
          </a:xfrm>
          <a:prstGeom prst="rect">
            <a:avLst/>
          </a:prstGeom>
          <a:noFill/>
        </p:spPr>
        <p:txBody>
          <a:bodyPr wrap="none" rtlCol="0">
            <a:spAutoFit/>
          </a:bodyPr>
          <a:lstStyle/>
          <a:p>
            <a:r>
              <a:rPr lang="en-US" sz="1100" dirty="0"/>
              <a:t>1</a:t>
            </a:r>
          </a:p>
        </p:txBody>
      </p:sp>
      <p:sp>
        <p:nvSpPr>
          <p:cNvPr id="199" name="TextBox 198">
            <a:extLst>
              <a:ext uri="{FF2B5EF4-FFF2-40B4-BE49-F238E27FC236}">
                <a16:creationId xmlns:a16="http://schemas.microsoft.com/office/drawing/2014/main" id="{06A69543-B331-024E-A114-2AF6D4F57D2E}"/>
              </a:ext>
            </a:extLst>
          </p:cNvPr>
          <p:cNvSpPr txBox="1"/>
          <p:nvPr/>
        </p:nvSpPr>
        <p:spPr>
          <a:xfrm>
            <a:off x="8014879" y="1074364"/>
            <a:ext cx="276038" cy="261610"/>
          </a:xfrm>
          <a:prstGeom prst="rect">
            <a:avLst/>
          </a:prstGeom>
          <a:noFill/>
        </p:spPr>
        <p:txBody>
          <a:bodyPr wrap="none" rtlCol="0">
            <a:spAutoFit/>
          </a:bodyPr>
          <a:lstStyle/>
          <a:p>
            <a:r>
              <a:rPr lang="en-US" sz="1100" dirty="0"/>
              <a:t>N</a:t>
            </a:r>
          </a:p>
        </p:txBody>
      </p:sp>
      <p:sp>
        <p:nvSpPr>
          <p:cNvPr id="203" name="TextBox 202">
            <a:extLst>
              <a:ext uri="{FF2B5EF4-FFF2-40B4-BE49-F238E27FC236}">
                <a16:creationId xmlns:a16="http://schemas.microsoft.com/office/drawing/2014/main" id="{49A10ADA-D161-644F-BE04-4A76433012A4}"/>
              </a:ext>
            </a:extLst>
          </p:cNvPr>
          <p:cNvSpPr txBox="1"/>
          <p:nvPr/>
        </p:nvSpPr>
        <p:spPr>
          <a:xfrm>
            <a:off x="7682478" y="746280"/>
            <a:ext cx="256802" cy="261610"/>
          </a:xfrm>
          <a:prstGeom prst="rect">
            <a:avLst/>
          </a:prstGeom>
          <a:noFill/>
        </p:spPr>
        <p:txBody>
          <a:bodyPr wrap="none" rtlCol="0">
            <a:spAutoFit/>
          </a:bodyPr>
          <a:lstStyle/>
          <a:p>
            <a:r>
              <a:rPr lang="en-US" sz="1100" dirty="0"/>
              <a:t>1</a:t>
            </a:r>
          </a:p>
        </p:txBody>
      </p:sp>
      <p:sp>
        <p:nvSpPr>
          <p:cNvPr id="204" name="TextBox 203">
            <a:extLst>
              <a:ext uri="{FF2B5EF4-FFF2-40B4-BE49-F238E27FC236}">
                <a16:creationId xmlns:a16="http://schemas.microsoft.com/office/drawing/2014/main" id="{FD1BBEEE-F581-904C-A5B0-7EA06A789954}"/>
              </a:ext>
            </a:extLst>
          </p:cNvPr>
          <p:cNvSpPr txBox="1"/>
          <p:nvPr/>
        </p:nvSpPr>
        <p:spPr>
          <a:xfrm>
            <a:off x="9424483" y="746622"/>
            <a:ext cx="276038" cy="261610"/>
          </a:xfrm>
          <a:prstGeom prst="rect">
            <a:avLst/>
          </a:prstGeom>
          <a:noFill/>
        </p:spPr>
        <p:txBody>
          <a:bodyPr wrap="none" rtlCol="0">
            <a:spAutoFit/>
          </a:bodyPr>
          <a:lstStyle/>
          <a:p>
            <a:r>
              <a:rPr lang="en-US" sz="1100" dirty="0"/>
              <a:t>N</a:t>
            </a:r>
          </a:p>
        </p:txBody>
      </p:sp>
      <p:sp>
        <p:nvSpPr>
          <p:cNvPr id="206" name="TextBox 205">
            <a:extLst>
              <a:ext uri="{FF2B5EF4-FFF2-40B4-BE49-F238E27FC236}">
                <a16:creationId xmlns:a16="http://schemas.microsoft.com/office/drawing/2014/main" id="{E209A709-D02D-0741-AF42-24A6B5525A70}"/>
              </a:ext>
            </a:extLst>
          </p:cNvPr>
          <p:cNvSpPr txBox="1"/>
          <p:nvPr/>
        </p:nvSpPr>
        <p:spPr>
          <a:xfrm>
            <a:off x="10457296" y="1718297"/>
            <a:ext cx="276038" cy="261610"/>
          </a:xfrm>
          <a:prstGeom prst="rect">
            <a:avLst/>
          </a:prstGeom>
          <a:noFill/>
        </p:spPr>
        <p:txBody>
          <a:bodyPr wrap="none" rtlCol="0">
            <a:spAutoFit/>
          </a:bodyPr>
          <a:lstStyle/>
          <a:p>
            <a:r>
              <a:rPr lang="en-US" sz="1100" dirty="0"/>
              <a:t>N</a:t>
            </a:r>
          </a:p>
        </p:txBody>
      </p:sp>
      <p:sp>
        <p:nvSpPr>
          <p:cNvPr id="207" name="TextBox 206">
            <a:extLst>
              <a:ext uri="{FF2B5EF4-FFF2-40B4-BE49-F238E27FC236}">
                <a16:creationId xmlns:a16="http://schemas.microsoft.com/office/drawing/2014/main" id="{CBFC9DB1-729A-844E-A019-95E0C65B1698}"/>
              </a:ext>
            </a:extLst>
          </p:cNvPr>
          <p:cNvSpPr txBox="1"/>
          <p:nvPr/>
        </p:nvSpPr>
        <p:spPr>
          <a:xfrm>
            <a:off x="11023405" y="2401778"/>
            <a:ext cx="256802" cy="261610"/>
          </a:xfrm>
          <a:prstGeom prst="rect">
            <a:avLst/>
          </a:prstGeom>
          <a:noFill/>
        </p:spPr>
        <p:txBody>
          <a:bodyPr wrap="none" rtlCol="0">
            <a:spAutoFit/>
          </a:bodyPr>
          <a:lstStyle/>
          <a:p>
            <a:r>
              <a:rPr lang="en-US" sz="1100" dirty="0"/>
              <a:t>1</a:t>
            </a:r>
          </a:p>
        </p:txBody>
      </p:sp>
      <p:cxnSp>
        <p:nvCxnSpPr>
          <p:cNvPr id="221" name="Straight Connector 220">
            <a:extLst>
              <a:ext uri="{FF2B5EF4-FFF2-40B4-BE49-F238E27FC236}">
                <a16:creationId xmlns:a16="http://schemas.microsoft.com/office/drawing/2014/main" id="{B6579417-CDC9-EA45-8FC3-FEB837BFD314}"/>
              </a:ext>
            </a:extLst>
          </p:cNvPr>
          <p:cNvCxnSpPr>
            <a:cxnSpLocks/>
            <a:stCxn id="115" idx="1"/>
          </p:cNvCxnSpPr>
          <p:nvPr/>
        </p:nvCxnSpPr>
        <p:spPr>
          <a:xfrm flipH="1">
            <a:off x="5414930" y="2368658"/>
            <a:ext cx="432506" cy="873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24" name="TextBox 223">
            <a:extLst>
              <a:ext uri="{FF2B5EF4-FFF2-40B4-BE49-F238E27FC236}">
                <a16:creationId xmlns:a16="http://schemas.microsoft.com/office/drawing/2014/main" id="{FD4EC1DE-6415-3E43-A688-3C2638BB55B7}"/>
              </a:ext>
            </a:extLst>
          </p:cNvPr>
          <p:cNvSpPr txBox="1"/>
          <p:nvPr/>
        </p:nvSpPr>
        <p:spPr>
          <a:xfrm>
            <a:off x="5606844" y="2138692"/>
            <a:ext cx="256802" cy="261610"/>
          </a:xfrm>
          <a:prstGeom prst="rect">
            <a:avLst/>
          </a:prstGeom>
          <a:noFill/>
        </p:spPr>
        <p:txBody>
          <a:bodyPr wrap="none" rtlCol="0">
            <a:spAutoFit/>
          </a:bodyPr>
          <a:lstStyle/>
          <a:p>
            <a:r>
              <a:rPr lang="en-US" sz="1100" dirty="0"/>
              <a:t>1</a:t>
            </a:r>
          </a:p>
        </p:txBody>
      </p:sp>
      <p:sp>
        <p:nvSpPr>
          <p:cNvPr id="225" name="TextBox 224">
            <a:extLst>
              <a:ext uri="{FF2B5EF4-FFF2-40B4-BE49-F238E27FC236}">
                <a16:creationId xmlns:a16="http://schemas.microsoft.com/office/drawing/2014/main" id="{1AF6C19E-FC60-1D40-A1AF-04532D62238F}"/>
              </a:ext>
            </a:extLst>
          </p:cNvPr>
          <p:cNvSpPr txBox="1"/>
          <p:nvPr/>
        </p:nvSpPr>
        <p:spPr>
          <a:xfrm>
            <a:off x="6840652" y="2134119"/>
            <a:ext cx="276038" cy="261610"/>
          </a:xfrm>
          <a:prstGeom prst="rect">
            <a:avLst/>
          </a:prstGeom>
          <a:noFill/>
        </p:spPr>
        <p:txBody>
          <a:bodyPr wrap="none" rtlCol="0">
            <a:spAutoFit/>
          </a:bodyPr>
          <a:lstStyle/>
          <a:p>
            <a:r>
              <a:rPr lang="en-US" sz="1100" dirty="0"/>
              <a:t>N</a:t>
            </a:r>
          </a:p>
        </p:txBody>
      </p:sp>
      <p:cxnSp>
        <p:nvCxnSpPr>
          <p:cNvPr id="228" name="Straight Connector 227">
            <a:extLst>
              <a:ext uri="{FF2B5EF4-FFF2-40B4-BE49-F238E27FC236}">
                <a16:creationId xmlns:a16="http://schemas.microsoft.com/office/drawing/2014/main" id="{CBA6D5D0-C5FE-2641-A302-612E47D7517B}"/>
              </a:ext>
            </a:extLst>
          </p:cNvPr>
          <p:cNvCxnSpPr>
            <a:cxnSpLocks/>
          </p:cNvCxnSpPr>
          <p:nvPr/>
        </p:nvCxnSpPr>
        <p:spPr>
          <a:xfrm flipH="1">
            <a:off x="2700947" y="1826304"/>
            <a:ext cx="1888523" cy="1880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FD426715-2981-1C44-8849-554E8A6D69D4}"/>
              </a:ext>
            </a:extLst>
          </p:cNvPr>
          <p:cNvCxnSpPr>
            <a:cxnSpLocks/>
          </p:cNvCxnSpPr>
          <p:nvPr/>
        </p:nvCxnSpPr>
        <p:spPr>
          <a:xfrm flipH="1">
            <a:off x="2700948" y="1749987"/>
            <a:ext cx="1949896" cy="13742"/>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40" name="TextBox 239">
            <a:extLst>
              <a:ext uri="{FF2B5EF4-FFF2-40B4-BE49-F238E27FC236}">
                <a16:creationId xmlns:a16="http://schemas.microsoft.com/office/drawing/2014/main" id="{BC87A827-B745-1144-A470-7F577595DA16}"/>
              </a:ext>
            </a:extLst>
          </p:cNvPr>
          <p:cNvSpPr txBox="1"/>
          <p:nvPr/>
        </p:nvSpPr>
        <p:spPr>
          <a:xfrm>
            <a:off x="4201297" y="1505599"/>
            <a:ext cx="256802" cy="261610"/>
          </a:xfrm>
          <a:prstGeom prst="rect">
            <a:avLst/>
          </a:prstGeom>
          <a:noFill/>
        </p:spPr>
        <p:txBody>
          <a:bodyPr wrap="none" rtlCol="0">
            <a:spAutoFit/>
          </a:bodyPr>
          <a:lstStyle/>
          <a:p>
            <a:r>
              <a:rPr lang="en-US" sz="1100" dirty="0"/>
              <a:t>1</a:t>
            </a:r>
          </a:p>
        </p:txBody>
      </p:sp>
      <p:sp>
        <p:nvSpPr>
          <p:cNvPr id="241" name="TextBox 240">
            <a:extLst>
              <a:ext uri="{FF2B5EF4-FFF2-40B4-BE49-F238E27FC236}">
                <a16:creationId xmlns:a16="http://schemas.microsoft.com/office/drawing/2014/main" id="{6255A8F7-03E3-DD4D-8F73-62AA43C7CD52}"/>
              </a:ext>
            </a:extLst>
          </p:cNvPr>
          <p:cNvSpPr txBox="1"/>
          <p:nvPr/>
        </p:nvSpPr>
        <p:spPr>
          <a:xfrm>
            <a:off x="6422331" y="1559063"/>
            <a:ext cx="276038" cy="261610"/>
          </a:xfrm>
          <a:prstGeom prst="rect">
            <a:avLst/>
          </a:prstGeom>
          <a:noFill/>
        </p:spPr>
        <p:txBody>
          <a:bodyPr wrap="none" rtlCol="0">
            <a:spAutoFit/>
          </a:bodyPr>
          <a:lstStyle/>
          <a:p>
            <a:r>
              <a:rPr lang="en-US" sz="1100" dirty="0"/>
              <a:t>N</a:t>
            </a:r>
          </a:p>
        </p:txBody>
      </p:sp>
      <p:sp>
        <p:nvSpPr>
          <p:cNvPr id="89" name="Rectangle 88">
            <a:extLst>
              <a:ext uri="{FF2B5EF4-FFF2-40B4-BE49-F238E27FC236}">
                <a16:creationId xmlns:a16="http://schemas.microsoft.com/office/drawing/2014/main" id="{EEEC0E5F-8B82-A74A-AD71-D5E8EFF943AC}"/>
              </a:ext>
            </a:extLst>
          </p:cNvPr>
          <p:cNvSpPr/>
          <p:nvPr/>
        </p:nvSpPr>
        <p:spPr>
          <a:xfrm>
            <a:off x="4640625" y="2687333"/>
            <a:ext cx="276038" cy="261610"/>
          </a:xfrm>
          <a:prstGeom prst="rect">
            <a:avLst/>
          </a:prstGeom>
        </p:spPr>
        <p:txBody>
          <a:bodyPr wrap="none">
            <a:spAutoFit/>
          </a:bodyPr>
          <a:lstStyle/>
          <a:p>
            <a:r>
              <a:rPr lang="en-US" sz="1100" dirty="0"/>
              <a:t>N</a:t>
            </a:r>
          </a:p>
        </p:txBody>
      </p:sp>
      <p:sp>
        <p:nvSpPr>
          <p:cNvPr id="248" name="TextBox 247">
            <a:extLst>
              <a:ext uri="{FF2B5EF4-FFF2-40B4-BE49-F238E27FC236}">
                <a16:creationId xmlns:a16="http://schemas.microsoft.com/office/drawing/2014/main" id="{680D83EF-DEDA-F34C-80FE-187D2E772E02}"/>
              </a:ext>
            </a:extLst>
          </p:cNvPr>
          <p:cNvSpPr txBox="1"/>
          <p:nvPr/>
        </p:nvSpPr>
        <p:spPr>
          <a:xfrm>
            <a:off x="4672528" y="3512541"/>
            <a:ext cx="256802" cy="261610"/>
          </a:xfrm>
          <a:prstGeom prst="rect">
            <a:avLst/>
          </a:prstGeom>
          <a:noFill/>
        </p:spPr>
        <p:txBody>
          <a:bodyPr wrap="none" rtlCol="0">
            <a:spAutoFit/>
          </a:bodyPr>
          <a:lstStyle/>
          <a:p>
            <a:r>
              <a:rPr lang="en-US" sz="1100" dirty="0"/>
              <a:t>1</a:t>
            </a:r>
          </a:p>
        </p:txBody>
      </p:sp>
      <p:cxnSp>
        <p:nvCxnSpPr>
          <p:cNvPr id="249" name="Straight Connector 248">
            <a:extLst>
              <a:ext uri="{FF2B5EF4-FFF2-40B4-BE49-F238E27FC236}">
                <a16:creationId xmlns:a16="http://schemas.microsoft.com/office/drawing/2014/main" id="{B0BF22E0-FCF8-7F4D-974F-3FD3008A631B}"/>
              </a:ext>
            </a:extLst>
          </p:cNvPr>
          <p:cNvCxnSpPr>
            <a:cxnSpLocks/>
          </p:cNvCxnSpPr>
          <p:nvPr/>
        </p:nvCxnSpPr>
        <p:spPr>
          <a:xfrm flipH="1" flipV="1">
            <a:off x="5600480" y="3912970"/>
            <a:ext cx="345756" cy="22654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DADDCFE-6A5E-CF4F-9281-63BF0236237E}"/>
              </a:ext>
            </a:extLst>
          </p:cNvPr>
          <p:cNvSpPr/>
          <p:nvPr/>
        </p:nvSpPr>
        <p:spPr>
          <a:xfrm>
            <a:off x="5705210" y="3800710"/>
            <a:ext cx="263214" cy="276999"/>
          </a:xfrm>
          <a:prstGeom prst="rect">
            <a:avLst/>
          </a:prstGeom>
        </p:spPr>
        <p:txBody>
          <a:bodyPr wrap="none">
            <a:spAutoFit/>
          </a:bodyPr>
          <a:lstStyle/>
          <a:p>
            <a:r>
              <a:rPr lang="en-US" sz="1200" dirty="0"/>
              <a:t>1</a:t>
            </a:r>
          </a:p>
        </p:txBody>
      </p:sp>
      <p:sp>
        <p:nvSpPr>
          <p:cNvPr id="108" name="Rectangle 107">
            <a:extLst>
              <a:ext uri="{FF2B5EF4-FFF2-40B4-BE49-F238E27FC236}">
                <a16:creationId xmlns:a16="http://schemas.microsoft.com/office/drawing/2014/main" id="{4D6044B4-DD5D-F74A-91DC-1F0A7785CAFF}"/>
              </a:ext>
            </a:extLst>
          </p:cNvPr>
          <p:cNvSpPr/>
          <p:nvPr/>
        </p:nvSpPr>
        <p:spPr>
          <a:xfrm>
            <a:off x="6385941" y="3410438"/>
            <a:ext cx="276038" cy="261610"/>
          </a:xfrm>
          <a:prstGeom prst="rect">
            <a:avLst/>
          </a:prstGeom>
        </p:spPr>
        <p:txBody>
          <a:bodyPr wrap="none">
            <a:spAutoFit/>
          </a:bodyPr>
          <a:lstStyle/>
          <a:p>
            <a:r>
              <a:rPr lang="en-US" sz="1100" dirty="0"/>
              <a:t>N</a:t>
            </a:r>
          </a:p>
        </p:txBody>
      </p:sp>
      <p:sp>
        <p:nvSpPr>
          <p:cNvPr id="109" name="Rectangle 108">
            <a:extLst>
              <a:ext uri="{FF2B5EF4-FFF2-40B4-BE49-F238E27FC236}">
                <a16:creationId xmlns:a16="http://schemas.microsoft.com/office/drawing/2014/main" id="{8D37DAE2-0E75-574D-8CDE-B70B28886B43}"/>
              </a:ext>
            </a:extLst>
          </p:cNvPr>
          <p:cNvSpPr/>
          <p:nvPr/>
        </p:nvSpPr>
        <p:spPr>
          <a:xfrm>
            <a:off x="8589513" y="3019467"/>
            <a:ext cx="256802" cy="261610"/>
          </a:xfrm>
          <a:prstGeom prst="rect">
            <a:avLst/>
          </a:prstGeom>
        </p:spPr>
        <p:txBody>
          <a:bodyPr wrap="none">
            <a:spAutoFit/>
          </a:bodyPr>
          <a:lstStyle/>
          <a:p>
            <a:r>
              <a:rPr lang="en-US" sz="1100" dirty="0"/>
              <a:t>1</a:t>
            </a:r>
          </a:p>
        </p:txBody>
      </p:sp>
      <p:sp>
        <p:nvSpPr>
          <p:cNvPr id="111" name="Rectangle 110">
            <a:extLst>
              <a:ext uri="{FF2B5EF4-FFF2-40B4-BE49-F238E27FC236}">
                <a16:creationId xmlns:a16="http://schemas.microsoft.com/office/drawing/2014/main" id="{AB56BD2C-E3D1-AB46-81EF-F7FAD0729E5A}"/>
              </a:ext>
            </a:extLst>
          </p:cNvPr>
          <p:cNvSpPr/>
          <p:nvPr/>
        </p:nvSpPr>
        <p:spPr>
          <a:xfrm>
            <a:off x="9239641" y="3594663"/>
            <a:ext cx="276038" cy="261610"/>
          </a:xfrm>
          <a:prstGeom prst="rect">
            <a:avLst/>
          </a:prstGeom>
        </p:spPr>
        <p:txBody>
          <a:bodyPr wrap="none">
            <a:spAutoFit/>
          </a:bodyPr>
          <a:lstStyle/>
          <a:p>
            <a:r>
              <a:rPr lang="en-US" sz="1100" dirty="0"/>
              <a:t>N</a:t>
            </a:r>
          </a:p>
        </p:txBody>
      </p:sp>
      <p:sp>
        <p:nvSpPr>
          <p:cNvPr id="112" name="TextBox 111">
            <a:extLst>
              <a:ext uri="{FF2B5EF4-FFF2-40B4-BE49-F238E27FC236}">
                <a16:creationId xmlns:a16="http://schemas.microsoft.com/office/drawing/2014/main" id="{B3C8CF3F-3BC8-884E-8EB5-684D0D8FB828}"/>
              </a:ext>
            </a:extLst>
          </p:cNvPr>
          <p:cNvSpPr txBox="1"/>
          <p:nvPr/>
        </p:nvSpPr>
        <p:spPr>
          <a:xfrm flipH="1">
            <a:off x="8990779" y="4800930"/>
            <a:ext cx="205618" cy="261610"/>
          </a:xfrm>
          <a:prstGeom prst="rect">
            <a:avLst/>
          </a:prstGeom>
          <a:noFill/>
        </p:spPr>
        <p:txBody>
          <a:bodyPr wrap="square" rtlCol="0">
            <a:spAutoFit/>
          </a:bodyPr>
          <a:lstStyle/>
          <a:p>
            <a:r>
              <a:rPr lang="en-US" sz="1100" dirty="0"/>
              <a:t>M</a:t>
            </a:r>
          </a:p>
        </p:txBody>
      </p:sp>
      <p:sp>
        <p:nvSpPr>
          <p:cNvPr id="265" name="Rectangle 264">
            <a:extLst>
              <a:ext uri="{FF2B5EF4-FFF2-40B4-BE49-F238E27FC236}">
                <a16:creationId xmlns:a16="http://schemas.microsoft.com/office/drawing/2014/main" id="{4D375437-5153-3F4F-AA73-6C172C7F4EB9}"/>
              </a:ext>
            </a:extLst>
          </p:cNvPr>
          <p:cNvSpPr/>
          <p:nvPr/>
        </p:nvSpPr>
        <p:spPr>
          <a:xfrm>
            <a:off x="8912205" y="5566078"/>
            <a:ext cx="276038" cy="261610"/>
          </a:xfrm>
          <a:prstGeom prst="rect">
            <a:avLst/>
          </a:prstGeom>
        </p:spPr>
        <p:txBody>
          <a:bodyPr wrap="none">
            <a:spAutoFit/>
          </a:bodyPr>
          <a:lstStyle/>
          <a:p>
            <a:r>
              <a:rPr lang="en-US" sz="1100" dirty="0"/>
              <a:t>N</a:t>
            </a:r>
          </a:p>
        </p:txBody>
      </p:sp>
      <p:cxnSp>
        <p:nvCxnSpPr>
          <p:cNvPr id="272" name="Straight Connector 271">
            <a:extLst>
              <a:ext uri="{FF2B5EF4-FFF2-40B4-BE49-F238E27FC236}">
                <a16:creationId xmlns:a16="http://schemas.microsoft.com/office/drawing/2014/main" id="{A8B5E5B1-F077-4347-80D3-FD3300B8577E}"/>
              </a:ext>
            </a:extLst>
          </p:cNvPr>
          <p:cNvCxnSpPr>
            <a:cxnSpLocks/>
          </p:cNvCxnSpPr>
          <p:nvPr/>
        </p:nvCxnSpPr>
        <p:spPr>
          <a:xfrm flipH="1">
            <a:off x="9690119" y="5972962"/>
            <a:ext cx="1438699"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74" name="TextBox 273">
            <a:extLst>
              <a:ext uri="{FF2B5EF4-FFF2-40B4-BE49-F238E27FC236}">
                <a16:creationId xmlns:a16="http://schemas.microsoft.com/office/drawing/2014/main" id="{502B71CC-4F5D-3E49-836C-B0F0F611AB31}"/>
              </a:ext>
            </a:extLst>
          </p:cNvPr>
          <p:cNvSpPr txBox="1"/>
          <p:nvPr/>
        </p:nvSpPr>
        <p:spPr>
          <a:xfrm>
            <a:off x="10611971" y="5723489"/>
            <a:ext cx="256802" cy="261610"/>
          </a:xfrm>
          <a:prstGeom prst="rect">
            <a:avLst/>
          </a:prstGeom>
          <a:noFill/>
        </p:spPr>
        <p:txBody>
          <a:bodyPr wrap="none" rtlCol="0">
            <a:spAutoFit/>
          </a:bodyPr>
          <a:lstStyle/>
          <a:p>
            <a:r>
              <a:rPr lang="en-US" sz="1100" dirty="0"/>
              <a:t>1</a:t>
            </a:r>
          </a:p>
        </p:txBody>
      </p:sp>
      <p:sp>
        <p:nvSpPr>
          <p:cNvPr id="278" name="TextBox 277">
            <a:extLst>
              <a:ext uri="{FF2B5EF4-FFF2-40B4-BE49-F238E27FC236}">
                <a16:creationId xmlns:a16="http://schemas.microsoft.com/office/drawing/2014/main" id="{8B20C67D-B1BF-124C-B211-159B285C1FC8}"/>
              </a:ext>
            </a:extLst>
          </p:cNvPr>
          <p:cNvSpPr txBox="1"/>
          <p:nvPr/>
        </p:nvSpPr>
        <p:spPr>
          <a:xfrm>
            <a:off x="11511238" y="5071977"/>
            <a:ext cx="256802" cy="261610"/>
          </a:xfrm>
          <a:prstGeom prst="rect">
            <a:avLst/>
          </a:prstGeom>
          <a:noFill/>
        </p:spPr>
        <p:txBody>
          <a:bodyPr wrap="none" rtlCol="0">
            <a:spAutoFit/>
          </a:bodyPr>
          <a:lstStyle/>
          <a:p>
            <a:r>
              <a:rPr lang="en-US" sz="1100" dirty="0"/>
              <a:t>1</a:t>
            </a:r>
          </a:p>
        </p:txBody>
      </p:sp>
      <p:sp>
        <p:nvSpPr>
          <p:cNvPr id="292" name="TextBox 291">
            <a:extLst>
              <a:ext uri="{FF2B5EF4-FFF2-40B4-BE49-F238E27FC236}">
                <a16:creationId xmlns:a16="http://schemas.microsoft.com/office/drawing/2014/main" id="{43E270B1-BDAF-C74D-A42B-A018C8CCF4F3}"/>
              </a:ext>
            </a:extLst>
          </p:cNvPr>
          <p:cNvSpPr txBox="1"/>
          <p:nvPr/>
        </p:nvSpPr>
        <p:spPr>
          <a:xfrm flipH="1">
            <a:off x="4255203" y="5668369"/>
            <a:ext cx="205618" cy="261610"/>
          </a:xfrm>
          <a:prstGeom prst="rect">
            <a:avLst/>
          </a:prstGeom>
          <a:noFill/>
        </p:spPr>
        <p:txBody>
          <a:bodyPr wrap="square" rtlCol="0">
            <a:spAutoFit/>
          </a:bodyPr>
          <a:lstStyle/>
          <a:p>
            <a:r>
              <a:rPr lang="en-US" sz="1100" dirty="0"/>
              <a:t>M</a:t>
            </a:r>
          </a:p>
        </p:txBody>
      </p:sp>
      <p:sp>
        <p:nvSpPr>
          <p:cNvPr id="293" name="Rectangle 292">
            <a:extLst>
              <a:ext uri="{FF2B5EF4-FFF2-40B4-BE49-F238E27FC236}">
                <a16:creationId xmlns:a16="http://schemas.microsoft.com/office/drawing/2014/main" id="{4B1BC56B-CCC5-2745-94C9-7666350236C1}"/>
              </a:ext>
            </a:extLst>
          </p:cNvPr>
          <p:cNvSpPr/>
          <p:nvPr/>
        </p:nvSpPr>
        <p:spPr>
          <a:xfrm>
            <a:off x="6414255" y="5654409"/>
            <a:ext cx="276038" cy="261610"/>
          </a:xfrm>
          <a:prstGeom prst="rect">
            <a:avLst/>
          </a:prstGeom>
        </p:spPr>
        <p:txBody>
          <a:bodyPr wrap="none">
            <a:spAutoFit/>
          </a:bodyPr>
          <a:lstStyle/>
          <a:p>
            <a:r>
              <a:rPr lang="en-US" sz="1100" dirty="0"/>
              <a:t>N</a:t>
            </a:r>
          </a:p>
        </p:txBody>
      </p:sp>
      <p:sp>
        <p:nvSpPr>
          <p:cNvPr id="297" name="TextBox 296">
            <a:extLst>
              <a:ext uri="{FF2B5EF4-FFF2-40B4-BE49-F238E27FC236}">
                <a16:creationId xmlns:a16="http://schemas.microsoft.com/office/drawing/2014/main" id="{BFB6CF27-A3B5-834D-9080-3B7621011FA6}"/>
              </a:ext>
            </a:extLst>
          </p:cNvPr>
          <p:cNvSpPr txBox="1"/>
          <p:nvPr/>
        </p:nvSpPr>
        <p:spPr>
          <a:xfrm>
            <a:off x="3828958" y="3389018"/>
            <a:ext cx="256802" cy="261610"/>
          </a:xfrm>
          <a:prstGeom prst="rect">
            <a:avLst/>
          </a:prstGeom>
          <a:noFill/>
        </p:spPr>
        <p:txBody>
          <a:bodyPr wrap="none" rtlCol="0">
            <a:spAutoFit/>
          </a:bodyPr>
          <a:lstStyle/>
          <a:p>
            <a:r>
              <a:rPr lang="en-US" sz="1100" dirty="0"/>
              <a:t>1</a:t>
            </a:r>
          </a:p>
        </p:txBody>
      </p:sp>
      <p:sp>
        <p:nvSpPr>
          <p:cNvPr id="299" name="TextBox 298">
            <a:extLst>
              <a:ext uri="{FF2B5EF4-FFF2-40B4-BE49-F238E27FC236}">
                <a16:creationId xmlns:a16="http://schemas.microsoft.com/office/drawing/2014/main" id="{216D2F02-5E39-834D-8E09-FA65A51D91AF}"/>
              </a:ext>
            </a:extLst>
          </p:cNvPr>
          <p:cNvSpPr txBox="1"/>
          <p:nvPr/>
        </p:nvSpPr>
        <p:spPr>
          <a:xfrm>
            <a:off x="4174667" y="3717135"/>
            <a:ext cx="256802" cy="261610"/>
          </a:xfrm>
          <a:prstGeom prst="rect">
            <a:avLst/>
          </a:prstGeom>
          <a:noFill/>
        </p:spPr>
        <p:txBody>
          <a:bodyPr wrap="none" rtlCol="0">
            <a:spAutoFit/>
          </a:bodyPr>
          <a:lstStyle/>
          <a:p>
            <a:r>
              <a:rPr lang="en-US" sz="1100" dirty="0"/>
              <a:t>1</a:t>
            </a:r>
          </a:p>
        </p:txBody>
      </p:sp>
      <p:sp>
        <p:nvSpPr>
          <p:cNvPr id="300" name="Rectangle 299">
            <a:extLst>
              <a:ext uri="{FF2B5EF4-FFF2-40B4-BE49-F238E27FC236}">
                <a16:creationId xmlns:a16="http://schemas.microsoft.com/office/drawing/2014/main" id="{490EEDBE-8479-A24E-9AD7-AB0F03FE08BF}"/>
              </a:ext>
            </a:extLst>
          </p:cNvPr>
          <p:cNvSpPr/>
          <p:nvPr/>
        </p:nvSpPr>
        <p:spPr>
          <a:xfrm>
            <a:off x="3055621" y="2981549"/>
            <a:ext cx="276038" cy="261610"/>
          </a:xfrm>
          <a:prstGeom prst="rect">
            <a:avLst/>
          </a:prstGeom>
        </p:spPr>
        <p:txBody>
          <a:bodyPr wrap="none">
            <a:spAutoFit/>
          </a:bodyPr>
          <a:lstStyle/>
          <a:p>
            <a:r>
              <a:rPr lang="en-US" sz="1100" dirty="0"/>
              <a:t>N</a:t>
            </a:r>
          </a:p>
        </p:txBody>
      </p:sp>
      <p:sp>
        <p:nvSpPr>
          <p:cNvPr id="306" name="Rectangle 305">
            <a:extLst>
              <a:ext uri="{FF2B5EF4-FFF2-40B4-BE49-F238E27FC236}">
                <a16:creationId xmlns:a16="http://schemas.microsoft.com/office/drawing/2014/main" id="{F2277345-BAC7-7745-BFC9-6B22CEC9108F}"/>
              </a:ext>
            </a:extLst>
          </p:cNvPr>
          <p:cNvSpPr/>
          <p:nvPr/>
        </p:nvSpPr>
        <p:spPr>
          <a:xfrm>
            <a:off x="2229832" y="2877952"/>
            <a:ext cx="276038" cy="261610"/>
          </a:xfrm>
          <a:prstGeom prst="rect">
            <a:avLst/>
          </a:prstGeom>
        </p:spPr>
        <p:txBody>
          <a:bodyPr wrap="none">
            <a:spAutoFit/>
          </a:bodyPr>
          <a:lstStyle/>
          <a:p>
            <a:r>
              <a:rPr lang="en-US" sz="1100" dirty="0"/>
              <a:t>N</a:t>
            </a:r>
          </a:p>
        </p:txBody>
      </p:sp>
      <p:sp>
        <p:nvSpPr>
          <p:cNvPr id="307" name="TextBox 306">
            <a:extLst>
              <a:ext uri="{FF2B5EF4-FFF2-40B4-BE49-F238E27FC236}">
                <a16:creationId xmlns:a16="http://schemas.microsoft.com/office/drawing/2014/main" id="{74F2D40E-EAFA-4340-A424-859B7FD4A173}"/>
              </a:ext>
            </a:extLst>
          </p:cNvPr>
          <p:cNvSpPr txBox="1"/>
          <p:nvPr/>
        </p:nvSpPr>
        <p:spPr>
          <a:xfrm>
            <a:off x="2243138" y="2163613"/>
            <a:ext cx="256802" cy="261610"/>
          </a:xfrm>
          <a:prstGeom prst="rect">
            <a:avLst/>
          </a:prstGeom>
          <a:noFill/>
        </p:spPr>
        <p:txBody>
          <a:bodyPr wrap="none" rtlCol="0">
            <a:spAutoFit/>
          </a:bodyPr>
          <a:lstStyle/>
          <a:p>
            <a:r>
              <a:rPr lang="en-US" sz="1100" dirty="0"/>
              <a:t>1</a:t>
            </a:r>
          </a:p>
        </p:txBody>
      </p:sp>
      <p:sp>
        <p:nvSpPr>
          <p:cNvPr id="200" name="Rectangle 199">
            <a:extLst>
              <a:ext uri="{FF2B5EF4-FFF2-40B4-BE49-F238E27FC236}">
                <a16:creationId xmlns:a16="http://schemas.microsoft.com/office/drawing/2014/main" id="{6DA5EFDA-91AB-0F41-B527-7BDFB6936439}"/>
              </a:ext>
            </a:extLst>
          </p:cNvPr>
          <p:cNvSpPr/>
          <p:nvPr/>
        </p:nvSpPr>
        <p:spPr>
          <a:xfrm>
            <a:off x="1911303" y="3719214"/>
            <a:ext cx="1153723" cy="510228"/>
          </a:xfrm>
          <a:prstGeom prst="rect">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Rectangle 326">
            <a:extLst>
              <a:ext uri="{FF2B5EF4-FFF2-40B4-BE49-F238E27FC236}">
                <a16:creationId xmlns:a16="http://schemas.microsoft.com/office/drawing/2014/main" id="{EC8052F1-8B23-4B41-8E21-7FA0D710354E}"/>
              </a:ext>
            </a:extLst>
          </p:cNvPr>
          <p:cNvSpPr/>
          <p:nvPr/>
        </p:nvSpPr>
        <p:spPr>
          <a:xfrm>
            <a:off x="902996" y="4179634"/>
            <a:ext cx="844575" cy="326689"/>
          </a:xfrm>
          <a:prstGeom prst="rect">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 name="Rectangle 327">
            <a:extLst>
              <a:ext uri="{FF2B5EF4-FFF2-40B4-BE49-F238E27FC236}">
                <a16:creationId xmlns:a16="http://schemas.microsoft.com/office/drawing/2014/main" id="{939673DB-B4EC-8F4E-9BCF-56901F303DD4}"/>
              </a:ext>
            </a:extLst>
          </p:cNvPr>
          <p:cNvSpPr/>
          <p:nvPr/>
        </p:nvSpPr>
        <p:spPr>
          <a:xfrm>
            <a:off x="17175" y="3036639"/>
            <a:ext cx="799547" cy="316008"/>
          </a:xfrm>
          <a:prstGeom prst="rect">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Rectangle 332">
            <a:extLst>
              <a:ext uri="{FF2B5EF4-FFF2-40B4-BE49-F238E27FC236}">
                <a16:creationId xmlns:a16="http://schemas.microsoft.com/office/drawing/2014/main" id="{34C936F3-F294-2F48-91F4-DF74729AB03E}"/>
              </a:ext>
            </a:extLst>
          </p:cNvPr>
          <p:cNvSpPr/>
          <p:nvPr/>
        </p:nvSpPr>
        <p:spPr>
          <a:xfrm>
            <a:off x="4506957" y="3760823"/>
            <a:ext cx="1008079" cy="362700"/>
          </a:xfrm>
          <a:prstGeom prst="rect">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TextBox 226">
            <a:extLst>
              <a:ext uri="{FF2B5EF4-FFF2-40B4-BE49-F238E27FC236}">
                <a16:creationId xmlns:a16="http://schemas.microsoft.com/office/drawing/2014/main" id="{03798ABB-7C66-2A4E-8E6C-A4EB52DE51B0}"/>
              </a:ext>
            </a:extLst>
          </p:cNvPr>
          <p:cNvSpPr txBox="1"/>
          <p:nvPr/>
        </p:nvSpPr>
        <p:spPr>
          <a:xfrm>
            <a:off x="4771580" y="6231963"/>
            <a:ext cx="256802" cy="261610"/>
          </a:xfrm>
          <a:prstGeom prst="rect">
            <a:avLst/>
          </a:prstGeom>
          <a:noFill/>
        </p:spPr>
        <p:txBody>
          <a:bodyPr wrap="none" rtlCol="0">
            <a:spAutoFit/>
          </a:bodyPr>
          <a:lstStyle/>
          <a:p>
            <a:r>
              <a:rPr lang="en-US" sz="1100" dirty="0"/>
              <a:t>1</a:t>
            </a:r>
          </a:p>
        </p:txBody>
      </p:sp>
      <p:sp>
        <p:nvSpPr>
          <p:cNvPr id="229" name="Rectangle 228">
            <a:extLst>
              <a:ext uri="{FF2B5EF4-FFF2-40B4-BE49-F238E27FC236}">
                <a16:creationId xmlns:a16="http://schemas.microsoft.com/office/drawing/2014/main" id="{11DFA125-63AF-8D44-BBCD-653FC950F06C}"/>
              </a:ext>
            </a:extLst>
          </p:cNvPr>
          <p:cNvSpPr/>
          <p:nvPr/>
        </p:nvSpPr>
        <p:spPr>
          <a:xfrm>
            <a:off x="3150597" y="6242224"/>
            <a:ext cx="276038" cy="261610"/>
          </a:xfrm>
          <a:prstGeom prst="rect">
            <a:avLst/>
          </a:prstGeom>
        </p:spPr>
        <p:txBody>
          <a:bodyPr wrap="none">
            <a:spAutoFit/>
          </a:bodyPr>
          <a:lstStyle/>
          <a:p>
            <a:r>
              <a:rPr lang="en-US" sz="1100" dirty="0"/>
              <a:t>N</a:t>
            </a:r>
          </a:p>
        </p:txBody>
      </p:sp>
      <p:cxnSp>
        <p:nvCxnSpPr>
          <p:cNvPr id="220" name="Straight Connector 219">
            <a:extLst>
              <a:ext uri="{FF2B5EF4-FFF2-40B4-BE49-F238E27FC236}">
                <a16:creationId xmlns:a16="http://schemas.microsoft.com/office/drawing/2014/main" id="{1B4DF569-BF84-0D4F-AA9D-E57EFD197EF2}"/>
              </a:ext>
            </a:extLst>
          </p:cNvPr>
          <p:cNvCxnSpPr>
            <a:cxnSpLocks/>
            <a:endCxn id="50" idx="0"/>
          </p:cNvCxnSpPr>
          <p:nvPr/>
        </p:nvCxnSpPr>
        <p:spPr>
          <a:xfrm>
            <a:off x="1872895" y="405308"/>
            <a:ext cx="4278" cy="43371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690A3F2B-041F-504E-AC3F-B1D47208F807}"/>
              </a:ext>
            </a:extLst>
          </p:cNvPr>
          <p:cNvCxnSpPr>
            <a:cxnSpLocks/>
          </p:cNvCxnSpPr>
          <p:nvPr/>
        </p:nvCxnSpPr>
        <p:spPr>
          <a:xfrm flipH="1" flipV="1">
            <a:off x="9308353" y="953929"/>
            <a:ext cx="492253" cy="317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id="{AB229BBD-B4A2-474E-A60A-326FC580C982}"/>
              </a:ext>
            </a:extLst>
          </p:cNvPr>
          <p:cNvCxnSpPr>
            <a:cxnSpLocks/>
          </p:cNvCxnSpPr>
          <p:nvPr/>
        </p:nvCxnSpPr>
        <p:spPr>
          <a:xfrm flipH="1">
            <a:off x="7946003" y="1278887"/>
            <a:ext cx="1854603" cy="393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id="{905A0379-0F15-3B4B-8AA0-1025E22ECF35}"/>
              </a:ext>
            </a:extLst>
          </p:cNvPr>
          <p:cNvCxnSpPr>
            <a:cxnSpLocks/>
          </p:cNvCxnSpPr>
          <p:nvPr/>
        </p:nvCxnSpPr>
        <p:spPr>
          <a:xfrm flipH="1" flipV="1">
            <a:off x="10748641" y="1234901"/>
            <a:ext cx="1228442" cy="2060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79929546-BDAA-3945-86B1-E8DD2C7C9F5F}"/>
              </a:ext>
            </a:extLst>
          </p:cNvPr>
          <p:cNvCxnSpPr>
            <a:cxnSpLocks/>
          </p:cNvCxnSpPr>
          <p:nvPr/>
        </p:nvCxnSpPr>
        <p:spPr>
          <a:xfrm>
            <a:off x="10118975" y="1396956"/>
            <a:ext cx="0" cy="113938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A8053AFC-509F-E941-959C-B148E1E22997}"/>
              </a:ext>
            </a:extLst>
          </p:cNvPr>
          <p:cNvCxnSpPr>
            <a:cxnSpLocks/>
            <a:stCxn id="49" idx="2"/>
          </p:cNvCxnSpPr>
          <p:nvPr/>
        </p:nvCxnSpPr>
        <p:spPr>
          <a:xfrm>
            <a:off x="10276535" y="1389995"/>
            <a:ext cx="17808" cy="133784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4B747607-6384-7046-A5B7-54E92FA62EB2}"/>
              </a:ext>
            </a:extLst>
          </p:cNvPr>
          <p:cNvCxnSpPr>
            <a:cxnSpLocks/>
          </p:cNvCxnSpPr>
          <p:nvPr/>
        </p:nvCxnSpPr>
        <p:spPr>
          <a:xfrm>
            <a:off x="10444381" y="1379259"/>
            <a:ext cx="0" cy="77734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BDAC0A1E-D176-9F4E-8ECC-30911C0CEF37}"/>
              </a:ext>
            </a:extLst>
          </p:cNvPr>
          <p:cNvCxnSpPr>
            <a:cxnSpLocks/>
          </p:cNvCxnSpPr>
          <p:nvPr/>
        </p:nvCxnSpPr>
        <p:spPr>
          <a:xfrm flipH="1" flipV="1">
            <a:off x="2706101" y="2044833"/>
            <a:ext cx="158988" cy="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68BE2E5F-D3BA-9F44-AC88-F26E9070D21C}"/>
              </a:ext>
            </a:extLst>
          </p:cNvPr>
          <p:cNvCxnSpPr>
            <a:cxnSpLocks/>
          </p:cNvCxnSpPr>
          <p:nvPr/>
        </p:nvCxnSpPr>
        <p:spPr>
          <a:xfrm flipH="1">
            <a:off x="2687864" y="1926051"/>
            <a:ext cx="27781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D654ED9A-29CB-7947-9523-9EEAFC6DD368}"/>
              </a:ext>
            </a:extLst>
          </p:cNvPr>
          <p:cNvCxnSpPr>
            <a:cxnSpLocks/>
          </p:cNvCxnSpPr>
          <p:nvPr/>
        </p:nvCxnSpPr>
        <p:spPr>
          <a:xfrm flipH="1">
            <a:off x="883777" y="3160933"/>
            <a:ext cx="1368471" cy="3180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001CEC61-35E0-A948-A14D-D786C35969D3}"/>
              </a:ext>
            </a:extLst>
          </p:cNvPr>
          <p:cNvCxnSpPr>
            <a:cxnSpLocks/>
            <a:endCxn id="158" idx="0"/>
          </p:cNvCxnSpPr>
          <p:nvPr/>
        </p:nvCxnSpPr>
        <p:spPr>
          <a:xfrm>
            <a:off x="1331785" y="3276901"/>
            <a:ext cx="4311" cy="86055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E45166D4-ED08-5E4D-90F5-C9204252E8AF}"/>
              </a:ext>
            </a:extLst>
          </p:cNvPr>
          <p:cNvCxnSpPr>
            <a:cxnSpLocks/>
          </p:cNvCxnSpPr>
          <p:nvPr/>
        </p:nvCxnSpPr>
        <p:spPr>
          <a:xfrm flipH="1">
            <a:off x="2265953" y="3260025"/>
            <a:ext cx="828" cy="40436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3D21A90E-1310-3544-9F17-B88E83AE194F}"/>
              </a:ext>
            </a:extLst>
          </p:cNvPr>
          <p:cNvCxnSpPr>
            <a:cxnSpLocks/>
          </p:cNvCxnSpPr>
          <p:nvPr/>
        </p:nvCxnSpPr>
        <p:spPr>
          <a:xfrm flipH="1">
            <a:off x="2845602" y="4266094"/>
            <a:ext cx="27193" cy="222249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EA96E704-1D7E-104E-8016-64965B9104DC}"/>
              </a:ext>
            </a:extLst>
          </p:cNvPr>
          <p:cNvCxnSpPr>
            <a:cxnSpLocks/>
          </p:cNvCxnSpPr>
          <p:nvPr/>
        </p:nvCxnSpPr>
        <p:spPr>
          <a:xfrm>
            <a:off x="4908821" y="2540659"/>
            <a:ext cx="0" cy="39857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EF06E041-DD6D-7B43-938F-5AD29542113F}"/>
              </a:ext>
            </a:extLst>
          </p:cNvPr>
          <p:cNvCxnSpPr>
            <a:cxnSpLocks/>
          </p:cNvCxnSpPr>
          <p:nvPr/>
        </p:nvCxnSpPr>
        <p:spPr>
          <a:xfrm>
            <a:off x="9232919" y="3493988"/>
            <a:ext cx="0" cy="55720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A161D913-3C86-7F45-8E6F-4D41EF814708}"/>
              </a:ext>
            </a:extLst>
          </p:cNvPr>
          <p:cNvCxnSpPr>
            <a:cxnSpLocks/>
          </p:cNvCxnSpPr>
          <p:nvPr/>
        </p:nvCxnSpPr>
        <p:spPr>
          <a:xfrm flipH="1">
            <a:off x="8934452" y="5530124"/>
            <a:ext cx="6625" cy="32654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id="{0C9407E3-5F09-3144-8746-9A7442702705}"/>
              </a:ext>
            </a:extLst>
          </p:cNvPr>
          <p:cNvCxnSpPr>
            <a:cxnSpLocks/>
          </p:cNvCxnSpPr>
          <p:nvPr/>
        </p:nvCxnSpPr>
        <p:spPr>
          <a:xfrm flipH="1">
            <a:off x="6169180" y="5958666"/>
            <a:ext cx="2334241"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A6CE2825-1032-2A4D-8577-46951F39F2EB}"/>
              </a:ext>
            </a:extLst>
          </p:cNvPr>
          <p:cNvCxnSpPr>
            <a:cxnSpLocks/>
          </p:cNvCxnSpPr>
          <p:nvPr/>
        </p:nvCxnSpPr>
        <p:spPr>
          <a:xfrm>
            <a:off x="6617102" y="3352647"/>
            <a:ext cx="0" cy="329595"/>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9714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0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9D439-8A3D-B640-95F2-8E6FB6638C75}"/>
              </a:ext>
            </a:extLst>
          </p:cNvPr>
          <p:cNvSpPr>
            <a:spLocks noGrp="1"/>
          </p:cNvSpPr>
          <p:nvPr>
            <p:ph type="ctrTitle"/>
          </p:nvPr>
        </p:nvSpPr>
        <p:spPr>
          <a:xfrm>
            <a:off x="1658911" y="404734"/>
            <a:ext cx="8459449" cy="871694"/>
          </a:xfrm>
        </p:spPr>
        <p:txBody>
          <a:bodyPr>
            <a:normAutofit fontScale="90000"/>
          </a:bodyPr>
          <a:lstStyle/>
          <a:p>
            <a:r>
              <a:rPr lang="en-US" b="1" spc="50" dirty="0">
                <a:ln w="0">
                  <a:solidFill>
                    <a:schemeClr val="accent6">
                      <a:lumMod val="75000"/>
                    </a:schemeClr>
                  </a:solidFill>
                </a:ln>
                <a:solidFill>
                  <a:schemeClr val="accent6">
                    <a:lumMod val="75000"/>
                  </a:schemeClr>
                </a:solidFill>
                <a:effectLst>
                  <a:innerShdw blurRad="63500" dist="50800" dir="13500000">
                    <a:srgbClr val="000000">
                      <a:alpha val="50000"/>
                    </a:srgbClr>
                  </a:innerShdw>
                </a:effectLst>
              </a:rPr>
              <a:t>References</a:t>
            </a:r>
          </a:p>
        </p:txBody>
      </p:sp>
      <p:sp>
        <p:nvSpPr>
          <p:cNvPr id="3" name="Subtitle 2">
            <a:extLst>
              <a:ext uri="{FF2B5EF4-FFF2-40B4-BE49-F238E27FC236}">
                <a16:creationId xmlns:a16="http://schemas.microsoft.com/office/drawing/2014/main" id="{C23CE454-F91E-1749-918D-299668FF0EDC}"/>
              </a:ext>
            </a:extLst>
          </p:cNvPr>
          <p:cNvSpPr>
            <a:spLocks noGrp="1"/>
          </p:cNvSpPr>
          <p:nvPr>
            <p:ph type="subTitle" idx="1"/>
          </p:nvPr>
        </p:nvSpPr>
        <p:spPr>
          <a:xfrm>
            <a:off x="1585291" y="1169503"/>
            <a:ext cx="9400761" cy="4091610"/>
          </a:xfrm>
        </p:spPr>
        <p:txBody>
          <a:bodyPr>
            <a:normAutofit fontScale="40000" lnSpcReduction="20000"/>
          </a:bodyPr>
          <a:lstStyle/>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3">
                  <a:extLst>
                    <a:ext uri="{A12FA001-AC4F-418D-AE19-62706E023703}">
                      <ahyp:hlinkClr xmlns:ahyp="http://schemas.microsoft.com/office/drawing/2018/hyperlinkcolor" val="tx"/>
                    </a:ext>
                  </a:extLst>
                </a:hlinkClick>
              </a:rPr>
              <a:t>https://www.freeprojectz.com/dbms-sql-database-project/airlines-ticket-booking-system-dbms-project</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4">
                  <a:extLst>
                    <a:ext uri="{A12FA001-AC4F-418D-AE19-62706E023703}">
                      <ahyp:hlinkClr xmlns:ahyp="http://schemas.microsoft.com/office/drawing/2018/hyperlinkcolor" val="tx"/>
                    </a:ext>
                  </a:extLst>
                </a:hlinkClick>
              </a:rPr>
              <a:t>https://www.youtube.com/watch?v=ftPoGO5AvyM&amp;t=427s</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5">
                  <a:extLst>
                    <a:ext uri="{A12FA001-AC4F-418D-AE19-62706E023703}">
                      <ahyp:hlinkClr xmlns:ahyp="http://schemas.microsoft.com/office/drawing/2018/hyperlinkcolor" val="tx"/>
                    </a:ext>
                  </a:extLst>
                </a:hlinkClick>
              </a:rPr>
              <a:t>https://www.youtube.com/watch?v=d56sf29tSzw</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6">
                  <a:extLst>
                    <a:ext uri="{A12FA001-AC4F-418D-AE19-62706E023703}">
                      <ahyp:hlinkClr xmlns:ahyp="http://schemas.microsoft.com/office/drawing/2018/hyperlinkcolor" val="tx"/>
                    </a:ext>
                  </a:extLst>
                </a:hlinkClick>
              </a:rPr>
              <a:t>https://www.youtube.com/channel/UCFB0dxMudkws1q8w5NJEAmw</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7">
                  <a:extLst>
                    <a:ext uri="{A12FA001-AC4F-418D-AE19-62706E023703}">
                      <ahyp:hlinkClr xmlns:ahyp="http://schemas.microsoft.com/office/drawing/2018/hyperlinkcolor" val="tx"/>
                    </a:ext>
                  </a:extLst>
                </a:hlinkClick>
              </a:rPr>
              <a:t>https://www.youtube.com/channel/UCxG8X3oiBsqTKFhrk53AfXw</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rPr>
              <a:t>Fundamentals of Database Systems 7</a:t>
            </a:r>
            <a:r>
              <a:rPr lang="en-US" sz="4400" b="1" spc="50" baseline="30000" dirty="0">
                <a:ln w="0"/>
                <a:solidFill>
                  <a:srgbClr val="F44DAA"/>
                </a:solidFill>
                <a:effectLst>
                  <a:innerShdw blurRad="63500" dist="50800" dir="13500000">
                    <a:srgbClr val="000000">
                      <a:alpha val="50000"/>
                    </a:srgbClr>
                  </a:innerShdw>
                </a:effectLst>
              </a:rPr>
              <a:t>th</a:t>
            </a:r>
            <a:r>
              <a:rPr lang="en-US" sz="4400" b="1" spc="50" dirty="0">
                <a:ln w="0"/>
                <a:solidFill>
                  <a:srgbClr val="F44DAA"/>
                </a:solidFill>
                <a:effectLst>
                  <a:innerShdw blurRad="63500" dist="50800" dir="13500000">
                    <a:srgbClr val="000000">
                      <a:alpha val="50000"/>
                    </a:srgbClr>
                  </a:innerShdw>
                </a:effectLst>
              </a:rPr>
              <a:t> Edition by </a:t>
            </a:r>
            <a:r>
              <a:rPr lang="en-US" sz="4400" b="1" spc="50" dirty="0" err="1">
                <a:ln w="0"/>
                <a:solidFill>
                  <a:srgbClr val="F44DAA"/>
                </a:solidFill>
                <a:effectLst>
                  <a:innerShdw blurRad="63500" dist="50800" dir="13500000">
                    <a:srgbClr val="000000">
                      <a:alpha val="50000"/>
                    </a:srgbClr>
                  </a:innerShdw>
                </a:effectLst>
              </a:rPr>
              <a:t>Shamkant</a:t>
            </a:r>
            <a:r>
              <a:rPr lang="en-US" sz="4400" b="1" spc="50" dirty="0">
                <a:ln w="0"/>
                <a:solidFill>
                  <a:srgbClr val="F44DAA"/>
                </a:solidFill>
                <a:effectLst>
                  <a:innerShdw blurRad="63500" dist="50800" dir="13500000">
                    <a:srgbClr val="000000">
                      <a:alpha val="50000"/>
                    </a:srgbClr>
                  </a:innerShdw>
                </a:effectLst>
              </a:rPr>
              <a:t> B. </a:t>
            </a:r>
            <a:r>
              <a:rPr lang="en-US" sz="4400" b="1" spc="50" dirty="0" err="1">
                <a:ln w="0"/>
                <a:solidFill>
                  <a:srgbClr val="F44DAA"/>
                </a:solidFill>
                <a:effectLst>
                  <a:innerShdw blurRad="63500" dist="50800" dir="13500000">
                    <a:srgbClr val="000000">
                      <a:alpha val="50000"/>
                    </a:srgbClr>
                  </a:innerShdw>
                </a:effectLst>
              </a:rPr>
              <a:t>Navathe</a:t>
            </a:r>
            <a:r>
              <a:rPr lang="en-US" sz="4400" b="1" spc="50" dirty="0">
                <a:ln w="0"/>
                <a:solidFill>
                  <a:srgbClr val="F44DAA"/>
                </a:solidFill>
                <a:effectLst>
                  <a:innerShdw blurRad="63500" dist="50800" dir="13500000">
                    <a:srgbClr val="000000">
                      <a:alpha val="50000"/>
                    </a:srgbClr>
                  </a:innerShdw>
                </a:effectLst>
              </a:rPr>
              <a:t> and </a:t>
            </a:r>
            <a:r>
              <a:rPr lang="en-US" sz="4400" b="1" spc="50" dirty="0" err="1">
                <a:ln w="0"/>
                <a:solidFill>
                  <a:srgbClr val="F44DAA"/>
                </a:solidFill>
                <a:effectLst>
                  <a:innerShdw blurRad="63500" dist="50800" dir="13500000">
                    <a:srgbClr val="000000">
                      <a:alpha val="50000"/>
                    </a:srgbClr>
                  </a:innerShdw>
                </a:effectLst>
              </a:rPr>
              <a:t>Ramez</a:t>
            </a:r>
            <a:r>
              <a:rPr lang="en-US" sz="4400" b="1" spc="50" dirty="0">
                <a:ln w="0"/>
                <a:solidFill>
                  <a:srgbClr val="F44DAA"/>
                </a:solidFill>
                <a:effectLst>
                  <a:innerShdw blurRad="63500" dist="50800" dir="13500000">
                    <a:srgbClr val="000000">
                      <a:alpha val="50000"/>
                    </a:srgbClr>
                  </a:innerShdw>
                </a:effectLst>
              </a:rPr>
              <a:t> </a:t>
            </a:r>
            <a:r>
              <a:rPr lang="en-US" sz="4400" b="1" spc="50" dirty="0" err="1">
                <a:ln w="0"/>
                <a:solidFill>
                  <a:srgbClr val="F44DAA"/>
                </a:solidFill>
                <a:effectLst>
                  <a:innerShdw blurRad="63500" dist="50800" dir="13500000">
                    <a:srgbClr val="000000">
                      <a:alpha val="50000"/>
                    </a:srgbClr>
                  </a:innerShdw>
                </a:effectLst>
              </a:rPr>
              <a:t>Elmasri</a:t>
            </a:r>
            <a:endParaRPr lang="en-IN" sz="4400" b="1" spc="50" dirty="0">
              <a:ln w="0"/>
              <a:solidFill>
                <a:srgbClr val="F44DAA"/>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2620465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2736</TotalTime>
  <Words>697</Words>
  <Application>Microsoft Office PowerPoint</Application>
  <PresentationFormat>Widescreen</PresentationFormat>
  <Paragraphs>158</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American Typewriter</vt:lpstr>
      <vt:lpstr>Arial</vt:lpstr>
      <vt:lpstr>Arial Rounded MT Bold</vt:lpstr>
      <vt:lpstr>Baloo</vt:lpstr>
      <vt:lpstr>Calibri</vt:lpstr>
      <vt:lpstr>Calibri Light</vt:lpstr>
      <vt:lpstr>Cooper Black</vt:lpstr>
      <vt:lpstr>Wingdings</vt:lpstr>
      <vt:lpstr>Office Theme</vt:lpstr>
      <vt:lpstr>CSE2004 DBMS</vt:lpstr>
      <vt:lpstr>Title</vt:lpstr>
      <vt:lpstr>Objective</vt:lpstr>
      <vt:lpstr>Drawback Of Existing System</vt:lpstr>
      <vt:lpstr>Need Of DBMS</vt:lpstr>
      <vt:lpstr>Modules</vt:lpstr>
      <vt:lpstr>PowerPoint Presentation</vt:lpstr>
      <vt:lpstr>PowerPoint Presentation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CSE2004 DBMS</dc:title>
  <dc:creator>Microsoft Office User</dc:creator>
  <cp:lastModifiedBy>Santanu Banerjee</cp:lastModifiedBy>
  <cp:revision>359</cp:revision>
  <dcterms:created xsi:type="dcterms:W3CDTF">2021-04-27T14:37:50Z</dcterms:created>
  <dcterms:modified xsi:type="dcterms:W3CDTF">2021-05-22T11:45:26Z</dcterms:modified>
</cp:coreProperties>
</file>

<file path=docProps/thumbnail.jpeg>
</file>